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31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7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03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32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33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48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03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46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14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5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33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5A55-FA4F-4454-8B2E-2D209D532EE0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220A-7926-4272-8789-216E256C0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4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D:\usb - dibujo tecnico 2013\trazado elipse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7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D:\usb - dibujo tecnico 2013\trazado elipse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43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D:\usb - dibujo tecnico 2013\trazado elipse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68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D:\usb - dibujo tecnico 2013\trazado elipse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0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 descr="D:\usb - dibujo tecnico 2013\trazado elipse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79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 descr="D:\usb - dibujo tecnico 2013\trazado elipse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64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 descr="D:\usb - dibujo tecnico 2013\trazado elipse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339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</cp:revision>
  <dcterms:created xsi:type="dcterms:W3CDTF">2013-11-29T02:25:44Z</dcterms:created>
  <dcterms:modified xsi:type="dcterms:W3CDTF">2013-11-29T02:27:47Z</dcterms:modified>
</cp:coreProperties>
</file>