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87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68" r:id="rId10"/>
  </p:sldIdLst>
  <p:sldSz cx="9144000" cy="5143500" type="screen16x9"/>
  <p:notesSz cx="6858000" cy="9144000"/>
  <p:defaultTextStyle>
    <a:defPPr>
      <a:defRPr lang="en-US"/>
    </a:defPPr>
    <a:lvl1pPr marL="0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B9CA"/>
    <a:srgbClr val="0A39E6"/>
    <a:srgbClr val="0A3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3" autoAdjust="0"/>
    <p:restoredTop sz="94619"/>
  </p:normalViewPr>
  <p:slideViewPr>
    <p:cSldViewPr snapToGrid="0" snapToObjects="1">
      <p:cViewPr>
        <p:scale>
          <a:sx n="97" d="100"/>
          <a:sy n="97" d="100"/>
        </p:scale>
        <p:origin x="-396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DC392-E8FE-E641-8C3E-CC484D55EBE8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6DCDF-26ED-494C-B005-6AA1D4ABBD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00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6DCDF-26ED-494C-B005-6AA1D4ABBD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17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287338" y="311903"/>
            <a:ext cx="856932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287338" y="4587875"/>
            <a:ext cx="856932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7684980" y="4742605"/>
            <a:ext cx="117168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000" b="1" dirty="0" err="1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www.senati.edu.pe</a:t>
            </a:r>
            <a:endParaRPr lang="en-US" sz="1000" b="1" dirty="0">
              <a:solidFill>
                <a:schemeClr val="bg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7338" y="567265"/>
            <a:ext cx="2486683" cy="56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94043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181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579">
          <p15:clr>
            <a:srgbClr val="FBAE40"/>
          </p15:clr>
        </p15:guide>
        <p15:guide id="4" orient="horz" pos="3049" userDrawn="1">
          <p15:clr>
            <a:srgbClr val="FBAE40"/>
          </p15:clr>
        </p15:guide>
        <p15:guide id="5" orient="horz" pos="2890">
          <p15:clr>
            <a:srgbClr val="FBAE40"/>
          </p15:clr>
        </p15:guide>
        <p15:guide id="6" orient="horz" pos="191">
          <p15:clr>
            <a:srgbClr val="FBAE40"/>
          </p15:clr>
        </p15:guide>
        <p15:guide id="7" orient="horz" pos="35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 / Colaborador de Trujil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87338" y="1542908"/>
            <a:ext cx="7904162" cy="14226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5400" b="1" baseline="0">
                <a:solidFill>
                  <a:schemeClr val="tx1"/>
                </a:solidFill>
                <a:latin typeface="Eurostile" charset="0"/>
                <a:ea typeface="Eurostile" charset="0"/>
                <a:cs typeface="Eurostile" charset="0"/>
              </a:defRPr>
            </a:lvl1pPr>
          </a:lstStyle>
          <a:p>
            <a:pPr lvl="0"/>
            <a:r>
              <a:rPr lang="en-US" dirty="0" err="1"/>
              <a:t>Aquí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un </a:t>
            </a:r>
            <a:r>
              <a:rPr lang="en-US" dirty="0" err="1"/>
              <a:t>título</a:t>
            </a:r>
            <a:r>
              <a:rPr lang="en-US" dirty="0"/>
              <a:t> de </a:t>
            </a:r>
            <a:r>
              <a:rPr lang="en-US" dirty="0" err="1"/>
              <a:t>una</a:t>
            </a:r>
            <a:r>
              <a:rPr lang="en-US" dirty="0"/>
              <a:t>, dos o </a:t>
            </a:r>
            <a:r>
              <a:rPr lang="en-US" dirty="0" err="1"/>
              <a:t>tres</a:t>
            </a:r>
            <a:r>
              <a:rPr lang="en-US" dirty="0"/>
              <a:t> </a:t>
            </a:r>
            <a:r>
              <a:rPr lang="en-US" dirty="0" err="1"/>
              <a:t>líneas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87338" y="3234341"/>
            <a:ext cx="7904162" cy="32165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2400" b="0" i="0">
                <a:solidFill>
                  <a:schemeClr val="bg2">
                    <a:lumMod val="75000"/>
                  </a:schemeClr>
                </a:solidFill>
                <a:latin typeface="Eurostile" charset="0"/>
                <a:ea typeface="Eurostile" charset="0"/>
                <a:cs typeface="Eurostile" charset="0"/>
              </a:defRPr>
            </a:lvl1pPr>
          </a:lstStyle>
          <a:p>
            <a:r>
              <a:rPr lang="en-US" dirty="0" err="1"/>
              <a:t>Aquí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un </a:t>
            </a:r>
            <a:r>
              <a:rPr lang="en-US" dirty="0" err="1"/>
              <a:t>título</a:t>
            </a:r>
            <a:r>
              <a:rPr lang="en-US" dirty="0"/>
              <a:t> de </a:t>
            </a:r>
            <a:r>
              <a:rPr lang="en-US" dirty="0" err="1"/>
              <a:t>una</a:t>
            </a:r>
            <a:r>
              <a:rPr lang="en-US" dirty="0"/>
              <a:t>, dos o </a:t>
            </a:r>
            <a:r>
              <a:rPr lang="en-US" dirty="0" err="1"/>
              <a:t>tres</a:t>
            </a:r>
            <a:r>
              <a:rPr lang="en-US" dirty="0"/>
              <a:t> </a:t>
            </a:r>
            <a:r>
              <a:rPr lang="en-US" dirty="0" err="1"/>
              <a:t>líneas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287338" y="4742605"/>
            <a:ext cx="117168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000" b="1" dirty="0" err="1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rPr>
              <a:t>www.senati.edu.pe</a:t>
            </a:r>
            <a:endParaRPr lang="en-US" sz="1000" b="1" dirty="0">
              <a:solidFill>
                <a:schemeClr val="tx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2370582" y="4742605"/>
            <a:ext cx="3286506" cy="12311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endParaRPr lang="es-PE" dirty="0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3"/>
          </p:nvPr>
        </p:nvSpPr>
        <p:spPr>
          <a:xfrm>
            <a:off x="5897118" y="4742605"/>
            <a:ext cx="1116330" cy="12311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8D021477-0C4A-4A76-96B5-A07828EC07B4}" type="slidenum">
              <a:rPr lang="es-PE" smtClean="0"/>
              <a:pPr/>
              <a:t>‹Nº›</a:t>
            </a:fld>
            <a:endParaRPr lang="es-PE" dirty="0"/>
          </a:p>
        </p:txBody>
      </p:sp>
      <p:sp>
        <p:nvSpPr>
          <p:cNvPr id="8" name="Marcador de fecha 3"/>
          <p:cNvSpPr>
            <a:spLocks noGrp="1"/>
          </p:cNvSpPr>
          <p:nvPr>
            <p:ph type="dt" sz="half" idx="14"/>
          </p:nvPr>
        </p:nvSpPr>
        <p:spPr>
          <a:xfrm>
            <a:off x="1527390" y="4742605"/>
            <a:ext cx="774823" cy="12311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F816BCCA-648D-4168-AC77-0E081ACF5DCF}" type="datetimeFigureOut">
              <a:rPr lang="es-PE" smtClean="0"/>
              <a:pPr/>
              <a:t>07/06/2019</a:t>
            </a:fld>
            <a:endParaRPr lang="es-P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lum bright="-100000"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7770" y="4687433"/>
            <a:ext cx="1032391" cy="233455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287338" y="4587875"/>
            <a:ext cx="856932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287338" y="311903"/>
            <a:ext cx="856932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26919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181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579">
          <p15:clr>
            <a:srgbClr val="FBAE40"/>
          </p15:clr>
        </p15:guide>
        <p15:guide id="4" orient="horz" pos="3094">
          <p15:clr>
            <a:srgbClr val="FBAE40"/>
          </p15:clr>
        </p15:guide>
        <p15:guide id="5" orient="horz" pos="2890">
          <p15:clr>
            <a:srgbClr val="FBAE40"/>
          </p15:clr>
        </p15:guide>
        <p15:guide id="6" orient="horz" pos="191">
          <p15:clr>
            <a:srgbClr val="FBAE40"/>
          </p15:clr>
        </p15:guide>
        <p15:guide id="7" orient="horz" pos="35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bjetos / Colaborador de Trujil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87337" y="555625"/>
            <a:ext cx="8562823" cy="6508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200" b="1" baseline="0">
                <a:solidFill>
                  <a:schemeClr val="tx1"/>
                </a:solidFill>
                <a:latin typeface="Eurostile" charset="0"/>
                <a:ea typeface="Eurostile" charset="0"/>
                <a:cs typeface="Eurostile" charset="0"/>
              </a:defRPr>
            </a:lvl1pPr>
          </a:lstStyle>
          <a:p>
            <a:pPr lvl="0"/>
            <a:r>
              <a:rPr lang="en-US" dirty="0" err="1"/>
              <a:t>Aquí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un </a:t>
            </a:r>
            <a:r>
              <a:rPr lang="en-US" dirty="0" err="1"/>
              <a:t>título</a:t>
            </a:r>
            <a:r>
              <a:rPr lang="en-US" dirty="0"/>
              <a:t> de </a:t>
            </a:r>
            <a:r>
              <a:rPr lang="en-US" dirty="0" err="1"/>
              <a:t>una</a:t>
            </a:r>
            <a:r>
              <a:rPr lang="en-US" dirty="0"/>
              <a:t>, dos o </a:t>
            </a:r>
            <a:r>
              <a:rPr lang="en-US" dirty="0" err="1"/>
              <a:t>tres</a:t>
            </a:r>
            <a:r>
              <a:rPr lang="en-US" dirty="0"/>
              <a:t> </a:t>
            </a:r>
            <a:r>
              <a:rPr lang="en-US" dirty="0" err="1"/>
              <a:t>líneas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287338" y="4742605"/>
            <a:ext cx="117168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000" b="1" dirty="0" err="1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rPr>
              <a:t>www.senati.edu.pe</a:t>
            </a:r>
            <a:endParaRPr lang="en-US" sz="1000" b="1" dirty="0">
              <a:solidFill>
                <a:schemeClr val="tx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2370582" y="4742605"/>
            <a:ext cx="3286506" cy="12311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endParaRPr lang="es-PE" dirty="0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3"/>
          </p:nvPr>
        </p:nvSpPr>
        <p:spPr>
          <a:xfrm>
            <a:off x="5897118" y="4742605"/>
            <a:ext cx="1116330" cy="12311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8D021477-0C4A-4A76-96B5-A07828EC07B4}" type="slidenum">
              <a:rPr lang="es-PE" smtClean="0"/>
              <a:pPr/>
              <a:t>‹Nº›</a:t>
            </a:fld>
            <a:endParaRPr lang="es-PE" dirty="0"/>
          </a:p>
        </p:txBody>
      </p:sp>
      <p:sp>
        <p:nvSpPr>
          <p:cNvPr id="8" name="Marcador de fecha 3"/>
          <p:cNvSpPr>
            <a:spLocks noGrp="1"/>
          </p:cNvSpPr>
          <p:nvPr>
            <p:ph type="dt" sz="half" idx="14"/>
          </p:nvPr>
        </p:nvSpPr>
        <p:spPr>
          <a:xfrm>
            <a:off x="1527390" y="4742605"/>
            <a:ext cx="774823" cy="12311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F816BCCA-648D-4168-AC77-0E081ACF5DCF}" type="datetimeFigureOut">
              <a:rPr lang="es-PE" smtClean="0"/>
              <a:pPr/>
              <a:t>07/06/2019</a:t>
            </a:fld>
            <a:endParaRPr lang="es-P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lum bright="-100000"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7770" y="4687433"/>
            <a:ext cx="1032391" cy="233455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287338" y="4587875"/>
            <a:ext cx="856932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287338" y="311903"/>
            <a:ext cx="856932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Marcador de contenido 2"/>
          <p:cNvSpPr>
            <a:spLocks noGrp="1"/>
          </p:cNvSpPr>
          <p:nvPr>
            <p:ph idx="1"/>
          </p:nvPr>
        </p:nvSpPr>
        <p:spPr>
          <a:xfrm>
            <a:off x="287337" y="1450220"/>
            <a:ext cx="4081463" cy="2829679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PE" dirty="0"/>
          </a:p>
        </p:txBody>
      </p:sp>
      <p:sp>
        <p:nvSpPr>
          <p:cNvPr id="11" name="Marcador de contenido 2"/>
          <p:cNvSpPr>
            <a:spLocks noGrp="1"/>
          </p:cNvSpPr>
          <p:nvPr>
            <p:ph idx="15"/>
          </p:nvPr>
        </p:nvSpPr>
        <p:spPr>
          <a:xfrm>
            <a:off x="4768697" y="1450220"/>
            <a:ext cx="4081463" cy="2829679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22110057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181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579">
          <p15:clr>
            <a:srgbClr val="FBAE40"/>
          </p15:clr>
        </p15:guide>
        <p15:guide id="4" orient="horz" pos="3094">
          <p15:clr>
            <a:srgbClr val="FBAE40"/>
          </p15:clr>
        </p15:guide>
        <p15:guide id="5" orient="horz" pos="2890">
          <p15:clr>
            <a:srgbClr val="FBAE40"/>
          </p15:clr>
        </p15:guide>
        <p15:guide id="6" orient="horz" pos="191">
          <p15:clr>
            <a:srgbClr val="FBAE40"/>
          </p15:clr>
        </p15:guide>
        <p15:guide id="7" orient="horz" pos="35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 / Colaborador de Trujil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87337" y="555625"/>
            <a:ext cx="8562823" cy="6508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200" b="1" baseline="0">
                <a:solidFill>
                  <a:schemeClr val="tx1"/>
                </a:solidFill>
                <a:latin typeface="Eurostile" charset="0"/>
                <a:ea typeface="Eurostile" charset="0"/>
                <a:cs typeface="Eurostile" charset="0"/>
              </a:defRPr>
            </a:lvl1pPr>
          </a:lstStyle>
          <a:p>
            <a:pPr lvl="0"/>
            <a:r>
              <a:rPr lang="en-US" dirty="0" err="1"/>
              <a:t>Aquí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un </a:t>
            </a:r>
            <a:r>
              <a:rPr lang="en-US" dirty="0" err="1"/>
              <a:t>título</a:t>
            </a:r>
            <a:r>
              <a:rPr lang="en-US" dirty="0"/>
              <a:t> de </a:t>
            </a:r>
            <a:r>
              <a:rPr lang="en-US" dirty="0" err="1"/>
              <a:t>una</a:t>
            </a:r>
            <a:r>
              <a:rPr lang="en-US" dirty="0"/>
              <a:t>, dos o </a:t>
            </a:r>
            <a:r>
              <a:rPr lang="en-US" dirty="0" err="1"/>
              <a:t>tres</a:t>
            </a:r>
            <a:r>
              <a:rPr lang="en-US" dirty="0"/>
              <a:t> </a:t>
            </a:r>
            <a:r>
              <a:rPr lang="en-US" dirty="0" err="1"/>
              <a:t>líneas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287338" y="4742605"/>
            <a:ext cx="117168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000" b="1" dirty="0" err="1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rPr>
              <a:t>www.senati.edu.pe</a:t>
            </a:r>
            <a:endParaRPr lang="en-US" sz="1000" b="1" dirty="0">
              <a:solidFill>
                <a:schemeClr val="tx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2370582" y="4742605"/>
            <a:ext cx="3286506" cy="12311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endParaRPr lang="es-PE" dirty="0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3"/>
          </p:nvPr>
        </p:nvSpPr>
        <p:spPr>
          <a:xfrm>
            <a:off x="5897118" y="4742605"/>
            <a:ext cx="1116330" cy="12311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8D021477-0C4A-4A76-96B5-A07828EC07B4}" type="slidenum">
              <a:rPr lang="es-PE" smtClean="0"/>
              <a:pPr/>
              <a:t>‹Nº›</a:t>
            </a:fld>
            <a:endParaRPr lang="es-PE" dirty="0"/>
          </a:p>
        </p:txBody>
      </p:sp>
      <p:sp>
        <p:nvSpPr>
          <p:cNvPr id="8" name="Marcador de fecha 3"/>
          <p:cNvSpPr>
            <a:spLocks noGrp="1"/>
          </p:cNvSpPr>
          <p:nvPr>
            <p:ph type="dt" sz="half" idx="14"/>
          </p:nvPr>
        </p:nvSpPr>
        <p:spPr>
          <a:xfrm>
            <a:off x="1527390" y="4742605"/>
            <a:ext cx="774823" cy="12311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F816BCCA-648D-4168-AC77-0E081ACF5DCF}" type="datetimeFigureOut">
              <a:rPr lang="es-PE" smtClean="0"/>
              <a:pPr/>
              <a:t>07/06/2019</a:t>
            </a:fld>
            <a:endParaRPr lang="es-P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lum bright="-100000"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7770" y="4687433"/>
            <a:ext cx="1032391" cy="233455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287338" y="4587875"/>
            <a:ext cx="856932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287338" y="311903"/>
            <a:ext cx="856932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Marcador de contenido 2"/>
          <p:cNvSpPr>
            <a:spLocks noGrp="1"/>
          </p:cNvSpPr>
          <p:nvPr>
            <p:ph idx="1"/>
          </p:nvPr>
        </p:nvSpPr>
        <p:spPr>
          <a:xfrm>
            <a:off x="287337" y="1996228"/>
            <a:ext cx="4081463" cy="228367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PE" dirty="0"/>
          </a:p>
        </p:txBody>
      </p:sp>
      <p:sp>
        <p:nvSpPr>
          <p:cNvPr id="11" name="Marcador de contenido 2"/>
          <p:cNvSpPr>
            <a:spLocks noGrp="1"/>
          </p:cNvSpPr>
          <p:nvPr>
            <p:ph idx="15"/>
          </p:nvPr>
        </p:nvSpPr>
        <p:spPr>
          <a:xfrm>
            <a:off x="4768697" y="1996228"/>
            <a:ext cx="4081463" cy="228367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PE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87337" y="1450221"/>
            <a:ext cx="4081463" cy="3912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Eurostile" charset="0"/>
                <a:ea typeface="Eurostile" charset="0"/>
                <a:cs typeface="Eurostile" charset="0"/>
              </a:defRPr>
            </a:lvl1pPr>
          </a:lstStyle>
          <a:p>
            <a:pPr lvl="0"/>
            <a:r>
              <a:rPr lang="en-US" dirty="0" err="1"/>
              <a:t>Aquí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un </a:t>
            </a:r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68697" y="1450221"/>
            <a:ext cx="4081463" cy="3912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Eurostile" charset="0"/>
                <a:ea typeface="Eurostile" charset="0"/>
                <a:cs typeface="Eurostile" charset="0"/>
              </a:defRPr>
            </a:lvl1pPr>
          </a:lstStyle>
          <a:p>
            <a:pPr lvl="0"/>
            <a:r>
              <a:rPr lang="en-US" dirty="0" err="1"/>
              <a:t>Aquí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un </a:t>
            </a:r>
            <a:r>
              <a:rPr lang="en-US" dirty="0" err="1"/>
              <a:t>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60960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181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579">
          <p15:clr>
            <a:srgbClr val="FBAE40"/>
          </p15:clr>
        </p15:guide>
        <p15:guide id="4" orient="horz" pos="3094">
          <p15:clr>
            <a:srgbClr val="FBAE40"/>
          </p15:clr>
        </p15:guide>
        <p15:guide id="5" orient="horz" pos="2890">
          <p15:clr>
            <a:srgbClr val="FBAE40"/>
          </p15:clr>
        </p15:guide>
        <p15:guide id="6" orient="horz" pos="191">
          <p15:clr>
            <a:srgbClr val="FBAE40"/>
          </p15:clr>
        </p15:guide>
        <p15:guide id="7" orient="horz" pos="35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ítulos / Colaborador de Trujil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87338" y="555625"/>
            <a:ext cx="7904162" cy="14226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600" b="1" baseline="0">
                <a:solidFill>
                  <a:schemeClr val="tx1"/>
                </a:solidFill>
                <a:latin typeface="Eurostile" charset="0"/>
                <a:ea typeface="Eurostile" charset="0"/>
                <a:cs typeface="Eurostile" charset="0"/>
              </a:defRPr>
            </a:lvl1pPr>
          </a:lstStyle>
          <a:p>
            <a:pPr lvl="0"/>
            <a:r>
              <a:rPr lang="en-US" dirty="0" err="1"/>
              <a:t>Aquí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un </a:t>
            </a:r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287338" y="4742605"/>
            <a:ext cx="117168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000" b="1" dirty="0" err="1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rPr>
              <a:t>www.senati.edu.pe</a:t>
            </a:r>
            <a:endParaRPr lang="en-US" sz="1000" b="1" dirty="0">
              <a:solidFill>
                <a:schemeClr val="tx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2370582" y="4742605"/>
            <a:ext cx="3286506" cy="12311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endParaRPr lang="es-PE" dirty="0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3"/>
          </p:nvPr>
        </p:nvSpPr>
        <p:spPr>
          <a:xfrm>
            <a:off x="5897118" y="4742605"/>
            <a:ext cx="1116330" cy="12311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8D021477-0C4A-4A76-96B5-A07828EC07B4}" type="slidenum">
              <a:rPr lang="es-PE" smtClean="0"/>
              <a:pPr/>
              <a:t>‹Nº›</a:t>
            </a:fld>
            <a:endParaRPr lang="es-PE" dirty="0"/>
          </a:p>
        </p:txBody>
      </p:sp>
      <p:sp>
        <p:nvSpPr>
          <p:cNvPr id="8" name="Marcador de fecha 3"/>
          <p:cNvSpPr>
            <a:spLocks noGrp="1"/>
          </p:cNvSpPr>
          <p:nvPr>
            <p:ph type="dt" sz="half" idx="14"/>
          </p:nvPr>
        </p:nvSpPr>
        <p:spPr>
          <a:xfrm>
            <a:off x="1527390" y="4742605"/>
            <a:ext cx="774823" cy="12311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F816BCCA-648D-4168-AC77-0E081ACF5DCF}" type="datetimeFigureOut">
              <a:rPr lang="es-PE" smtClean="0"/>
              <a:pPr/>
              <a:t>07/06/2019</a:t>
            </a:fld>
            <a:endParaRPr lang="es-P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lum bright="-100000"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7770" y="4687433"/>
            <a:ext cx="1032391" cy="233455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287338" y="4587875"/>
            <a:ext cx="856932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287338" y="311903"/>
            <a:ext cx="856932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732630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181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579">
          <p15:clr>
            <a:srgbClr val="FBAE40"/>
          </p15:clr>
        </p15:guide>
        <p15:guide id="4" orient="horz" pos="3094">
          <p15:clr>
            <a:srgbClr val="FBAE40"/>
          </p15:clr>
        </p15:guide>
        <p15:guide id="5" orient="horz" pos="2890">
          <p15:clr>
            <a:srgbClr val="FBAE40"/>
          </p15:clr>
        </p15:guide>
        <p15:guide id="6" orient="horz" pos="191">
          <p15:clr>
            <a:srgbClr val="FBAE40"/>
          </p15:clr>
        </p15:guide>
        <p15:guide id="7" orient="horz" pos="35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 / Colaborador de Trujil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287338" y="4742605"/>
            <a:ext cx="117168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000" b="1" dirty="0" err="1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rPr>
              <a:t>www.senati.edu.pe</a:t>
            </a:r>
            <a:endParaRPr lang="en-US" sz="1000" b="1" dirty="0">
              <a:solidFill>
                <a:schemeClr val="tx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2370582" y="4742605"/>
            <a:ext cx="3286506" cy="12311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endParaRPr lang="es-PE" dirty="0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3"/>
          </p:nvPr>
        </p:nvSpPr>
        <p:spPr>
          <a:xfrm>
            <a:off x="5897118" y="4742605"/>
            <a:ext cx="1116330" cy="12311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8D021477-0C4A-4A76-96B5-A07828EC07B4}" type="slidenum">
              <a:rPr lang="es-PE" smtClean="0"/>
              <a:pPr/>
              <a:t>‹Nº›</a:t>
            </a:fld>
            <a:endParaRPr lang="es-PE" dirty="0"/>
          </a:p>
        </p:txBody>
      </p:sp>
      <p:sp>
        <p:nvSpPr>
          <p:cNvPr id="8" name="Marcador de fecha 3"/>
          <p:cNvSpPr>
            <a:spLocks noGrp="1"/>
          </p:cNvSpPr>
          <p:nvPr>
            <p:ph type="dt" sz="half" idx="14"/>
          </p:nvPr>
        </p:nvSpPr>
        <p:spPr>
          <a:xfrm>
            <a:off x="1527390" y="4742605"/>
            <a:ext cx="774823" cy="12311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F816BCCA-648D-4168-AC77-0E081ACF5DCF}" type="datetimeFigureOut">
              <a:rPr lang="es-PE" smtClean="0"/>
              <a:pPr/>
              <a:t>07/06/2019</a:t>
            </a:fld>
            <a:endParaRPr lang="es-P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lum bright="-100000"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7770" y="4687433"/>
            <a:ext cx="1032391" cy="233455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287338" y="4587875"/>
            <a:ext cx="856932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287338" y="311903"/>
            <a:ext cx="856932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41222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181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579">
          <p15:clr>
            <a:srgbClr val="FBAE40"/>
          </p15:clr>
        </p15:guide>
        <p15:guide id="4" orient="horz" pos="3094">
          <p15:clr>
            <a:srgbClr val="FBAE40"/>
          </p15:clr>
        </p15:guide>
        <p15:guide id="5" orient="horz" pos="2890">
          <p15:clr>
            <a:srgbClr val="FBAE40"/>
          </p15:clr>
        </p15:guide>
        <p15:guide id="6" orient="horz" pos="191">
          <p15:clr>
            <a:srgbClr val="FBAE40"/>
          </p15:clr>
        </p15:guide>
        <p15:guide id="7" orient="horz" pos="35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 / Colaborador de Trujil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87337" y="555625"/>
            <a:ext cx="4081463" cy="6508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Eurostile" charset="0"/>
                <a:ea typeface="Eurostile" charset="0"/>
                <a:cs typeface="Eurostile" charset="0"/>
              </a:defRPr>
            </a:lvl1pPr>
          </a:lstStyle>
          <a:p>
            <a:pPr lvl="0"/>
            <a:r>
              <a:rPr lang="en-US" dirty="0" err="1"/>
              <a:t>Aquí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un </a:t>
            </a:r>
            <a:r>
              <a:rPr lang="en-US" dirty="0" err="1"/>
              <a:t>título</a:t>
            </a:r>
            <a:r>
              <a:rPr lang="en-US" dirty="0"/>
              <a:t> de </a:t>
            </a:r>
            <a:r>
              <a:rPr lang="en-US" dirty="0" err="1"/>
              <a:t>una</a:t>
            </a:r>
            <a:r>
              <a:rPr lang="en-US" dirty="0"/>
              <a:t>, dos o </a:t>
            </a:r>
            <a:r>
              <a:rPr lang="en-US" dirty="0" err="1"/>
              <a:t>tres</a:t>
            </a:r>
            <a:r>
              <a:rPr lang="en-US" dirty="0"/>
              <a:t> </a:t>
            </a:r>
            <a:r>
              <a:rPr lang="en-US" dirty="0" err="1"/>
              <a:t>líneas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287338" y="4742605"/>
            <a:ext cx="117168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000" b="1" dirty="0" err="1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rPr>
              <a:t>www.senati.edu.pe</a:t>
            </a:r>
            <a:endParaRPr lang="en-US" sz="1000" b="1" dirty="0">
              <a:solidFill>
                <a:schemeClr val="tx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2370582" y="4742605"/>
            <a:ext cx="3286506" cy="12311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endParaRPr lang="es-PE" dirty="0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3"/>
          </p:nvPr>
        </p:nvSpPr>
        <p:spPr>
          <a:xfrm>
            <a:off x="5897118" y="4742605"/>
            <a:ext cx="1116330" cy="12311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8D021477-0C4A-4A76-96B5-A07828EC07B4}" type="slidenum">
              <a:rPr lang="es-PE" smtClean="0"/>
              <a:pPr/>
              <a:t>‹Nº›</a:t>
            </a:fld>
            <a:endParaRPr lang="es-PE" dirty="0"/>
          </a:p>
        </p:txBody>
      </p:sp>
      <p:sp>
        <p:nvSpPr>
          <p:cNvPr id="8" name="Marcador de fecha 3"/>
          <p:cNvSpPr>
            <a:spLocks noGrp="1"/>
          </p:cNvSpPr>
          <p:nvPr>
            <p:ph type="dt" sz="half" idx="14"/>
          </p:nvPr>
        </p:nvSpPr>
        <p:spPr>
          <a:xfrm>
            <a:off x="1527390" y="4742605"/>
            <a:ext cx="774823" cy="12311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F816BCCA-648D-4168-AC77-0E081ACF5DCF}" type="datetimeFigureOut">
              <a:rPr lang="es-PE" smtClean="0"/>
              <a:pPr/>
              <a:t>07/06/2019</a:t>
            </a:fld>
            <a:endParaRPr lang="es-P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lum bright="-100000"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7770" y="4687433"/>
            <a:ext cx="1032391" cy="233455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287338" y="4587875"/>
            <a:ext cx="856932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287338" y="311903"/>
            <a:ext cx="856932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Marcador de contenido 2"/>
          <p:cNvSpPr>
            <a:spLocks noGrp="1"/>
          </p:cNvSpPr>
          <p:nvPr>
            <p:ph idx="1"/>
          </p:nvPr>
        </p:nvSpPr>
        <p:spPr>
          <a:xfrm>
            <a:off x="287337" y="1450221"/>
            <a:ext cx="4081463" cy="282967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PE" dirty="0"/>
          </a:p>
        </p:txBody>
      </p:sp>
      <p:sp>
        <p:nvSpPr>
          <p:cNvPr id="11" name="Marcador de contenido 2"/>
          <p:cNvSpPr>
            <a:spLocks noGrp="1"/>
          </p:cNvSpPr>
          <p:nvPr>
            <p:ph idx="15"/>
          </p:nvPr>
        </p:nvSpPr>
        <p:spPr>
          <a:xfrm>
            <a:off x="4768697" y="555626"/>
            <a:ext cx="4081463" cy="3724274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74223073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181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579">
          <p15:clr>
            <a:srgbClr val="FBAE40"/>
          </p15:clr>
        </p15:guide>
        <p15:guide id="4" orient="horz" pos="3094">
          <p15:clr>
            <a:srgbClr val="FBAE40"/>
          </p15:clr>
        </p15:guide>
        <p15:guide id="5" orient="horz" pos="2890">
          <p15:clr>
            <a:srgbClr val="FBAE40"/>
          </p15:clr>
        </p15:guide>
        <p15:guide id="6" orient="horz" pos="191">
          <p15:clr>
            <a:srgbClr val="FBAE40"/>
          </p15:clr>
        </p15:guide>
        <p15:guide id="7" orient="horz" pos="35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 / Colaborador de Trujil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87337" y="555625"/>
            <a:ext cx="4081463" cy="6508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Eurostile" charset="0"/>
                <a:ea typeface="Eurostile" charset="0"/>
                <a:cs typeface="Eurostile" charset="0"/>
              </a:defRPr>
            </a:lvl1pPr>
          </a:lstStyle>
          <a:p>
            <a:pPr lvl="0"/>
            <a:r>
              <a:rPr lang="en-US" dirty="0" err="1"/>
              <a:t>Aquí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un </a:t>
            </a:r>
            <a:r>
              <a:rPr lang="en-US" dirty="0" err="1"/>
              <a:t>título</a:t>
            </a:r>
            <a:r>
              <a:rPr lang="en-US" dirty="0"/>
              <a:t> de </a:t>
            </a:r>
            <a:r>
              <a:rPr lang="en-US" dirty="0" err="1"/>
              <a:t>una</a:t>
            </a:r>
            <a:r>
              <a:rPr lang="en-US" dirty="0"/>
              <a:t>, dos o </a:t>
            </a:r>
            <a:r>
              <a:rPr lang="en-US" dirty="0" err="1"/>
              <a:t>tres</a:t>
            </a:r>
            <a:r>
              <a:rPr lang="en-US" dirty="0"/>
              <a:t> </a:t>
            </a:r>
            <a:r>
              <a:rPr lang="en-US" dirty="0" err="1"/>
              <a:t>líneas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287338" y="4742605"/>
            <a:ext cx="117168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000" b="1" dirty="0" err="1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rPr>
              <a:t>www.senati.edu.pe</a:t>
            </a:r>
            <a:endParaRPr lang="en-US" sz="1000" b="1" dirty="0">
              <a:solidFill>
                <a:schemeClr val="tx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2370582" y="4742605"/>
            <a:ext cx="3286506" cy="12311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endParaRPr lang="es-PE" dirty="0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3"/>
          </p:nvPr>
        </p:nvSpPr>
        <p:spPr>
          <a:xfrm>
            <a:off x="5897118" y="4742605"/>
            <a:ext cx="1116330" cy="12311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8D021477-0C4A-4A76-96B5-A07828EC07B4}" type="slidenum">
              <a:rPr lang="es-PE" smtClean="0"/>
              <a:pPr/>
              <a:t>‹Nº›</a:t>
            </a:fld>
            <a:endParaRPr lang="es-PE" dirty="0"/>
          </a:p>
        </p:txBody>
      </p:sp>
      <p:sp>
        <p:nvSpPr>
          <p:cNvPr id="8" name="Marcador de fecha 3"/>
          <p:cNvSpPr>
            <a:spLocks noGrp="1"/>
          </p:cNvSpPr>
          <p:nvPr>
            <p:ph type="dt" sz="half" idx="14"/>
          </p:nvPr>
        </p:nvSpPr>
        <p:spPr>
          <a:xfrm>
            <a:off x="1527390" y="4742605"/>
            <a:ext cx="774823" cy="12311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F816BCCA-648D-4168-AC77-0E081ACF5DCF}" type="datetimeFigureOut">
              <a:rPr lang="es-PE" smtClean="0"/>
              <a:pPr/>
              <a:t>07/06/2019</a:t>
            </a:fld>
            <a:endParaRPr lang="es-P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lum bright="-100000"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7770" y="4687433"/>
            <a:ext cx="1032391" cy="233455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287338" y="4587875"/>
            <a:ext cx="856932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287338" y="311903"/>
            <a:ext cx="856932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Marcador de contenido 2"/>
          <p:cNvSpPr>
            <a:spLocks noGrp="1"/>
          </p:cNvSpPr>
          <p:nvPr>
            <p:ph idx="1"/>
          </p:nvPr>
        </p:nvSpPr>
        <p:spPr>
          <a:xfrm>
            <a:off x="287337" y="1450221"/>
            <a:ext cx="4081463" cy="282967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P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800600" y="555625"/>
            <a:ext cx="4049713" cy="37242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n-US" dirty="0" err="1"/>
              <a:t>Insertar</a:t>
            </a:r>
            <a:r>
              <a:rPr lang="en-US" dirty="0"/>
              <a:t> imagen</a:t>
            </a:r>
          </a:p>
        </p:txBody>
      </p:sp>
    </p:spTree>
    <p:extLst>
      <p:ext uri="{BB962C8B-B14F-4D97-AF65-F5344CB8AC3E}">
        <p14:creationId xmlns:p14="http://schemas.microsoft.com/office/powerpoint/2010/main" val="5412484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181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579">
          <p15:clr>
            <a:srgbClr val="FBAE40"/>
          </p15:clr>
        </p15:guide>
        <p15:guide id="4" orient="horz" pos="3094">
          <p15:clr>
            <a:srgbClr val="FBAE40"/>
          </p15:clr>
        </p15:guide>
        <p15:guide id="5" orient="horz" pos="2890">
          <p15:clr>
            <a:srgbClr val="FBAE40"/>
          </p15:clr>
        </p15:guide>
        <p15:guide id="6" orient="horz" pos="191">
          <p15:clr>
            <a:srgbClr val="FBAE40"/>
          </p15:clr>
        </p15:guide>
        <p15:guide id="7" orient="horz" pos="35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287338" y="311903"/>
            <a:ext cx="856932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7338" y="555625"/>
            <a:ext cx="5880773" cy="11618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7771" y="4687432"/>
            <a:ext cx="1034800" cy="234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87338" y="4742605"/>
            <a:ext cx="117168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000" b="1" dirty="0" err="1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www.senati.edu.pe</a:t>
            </a:r>
            <a:endParaRPr lang="en-US" sz="1000" b="1" dirty="0">
              <a:solidFill>
                <a:schemeClr val="bg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10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2370582" y="4742605"/>
            <a:ext cx="3286506" cy="12311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endParaRPr lang="es-PE" dirty="0"/>
          </a:p>
        </p:txBody>
      </p:sp>
      <p:sp>
        <p:nvSpPr>
          <p:cNvPr id="11" name="Marcador de número de diapositiva 5"/>
          <p:cNvSpPr>
            <a:spLocks noGrp="1"/>
          </p:cNvSpPr>
          <p:nvPr>
            <p:ph type="sldNum" sz="quarter" idx="13"/>
          </p:nvPr>
        </p:nvSpPr>
        <p:spPr>
          <a:xfrm>
            <a:off x="5897118" y="4742605"/>
            <a:ext cx="1116330" cy="12311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8D021477-0C4A-4A76-96B5-A07828EC07B4}" type="slidenum">
              <a:rPr lang="es-PE" smtClean="0"/>
              <a:pPr/>
              <a:t>‹Nº›</a:t>
            </a:fld>
            <a:endParaRPr lang="es-PE" dirty="0"/>
          </a:p>
        </p:txBody>
      </p:sp>
      <p:sp>
        <p:nvSpPr>
          <p:cNvPr id="15" name="Marcador de fecha 3"/>
          <p:cNvSpPr>
            <a:spLocks noGrp="1"/>
          </p:cNvSpPr>
          <p:nvPr>
            <p:ph type="dt" sz="half" idx="14"/>
          </p:nvPr>
        </p:nvSpPr>
        <p:spPr>
          <a:xfrm>
            <a:off x="1527390" y="4742605"/>
            <a:ext cx="774823" cy="12311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F816BCCA-648D-4168-AC77-0E081ACF5DCF}" type="datetimeFigureOut">
              <a:rPr lang="es-PE" smtClean="0"/>
              <a:pPr/>
              <a:t>07/06/2019</a:t>
            </a:fld>
            <a:endParaRPr lang="es-PE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287338" y="4587875"/>
            <a:ext cx="856932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5427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181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579">
          <p15:clr>
            <a:srgbClr val="FBAE40"/>
          </p15:clr>
        </p15:guide>
        <p15:guide id="4" orient="horz" pos="3094">
          <p15:clr>
            <a:srgbClr val="FBAE40"/>
          </p15:clr>
        </p15:guide>
        <p15:guide id="5" orient="horz" pos="2890">
          <p15:clr>
            <a:srgbClr val="FBAE40"/>
          </p15:clr>
        </p15:guide>
        <p15:guide id="6" orient="horz" pos="191">
          <p15:clr>
            <a:srgbClr val="FBAE40"/>
          </p15:clr>
        </p15:guide>
        <p15:guide id="7" orient="horz" pos="35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982358"/>
            <a:ext cx="9144000" cy="21948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7338" y="311903"/>
            <a:ext cx="856932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7338" y="567265"/>
            <a:ext cx="2483521" cy="561600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87338" y="3526175"/>
            <a:ext cx="5928527" cy="1055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Eurostile" charset="0"/>
                <a:ea typeface="Eurostile" charset="0"/>
                <a:cs typeface="Eurostile" charset="0"/>
              </a:defRPr>
            </a:lvl1pPr>
          </a:lstStyle>
          <a:p>
            <a:pPr lvl="0"/>
            <a:r>
              <a:rPr lang="en-US" dirty="0"/>
              <a:t>AQUÍ VA UN TÍTULO DE UNA, DOS O TRES LÍNEAS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4578384"/>
            <a:ext cx="5928527" cy="3379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Eurostile" charset="0"/>
                <a:ea typeface="Eurostile" charset="0"/>
                <a:cs typeface="Eurostile" charset="0"/>
              </a:defRPr>
            </a:lvl1pPr>
          </a:lstStyle>
          <a:p>
            <a:pPr lvl="0"/>
            <a:r>
              <a:rPr lang="en-US" dirty="0"/>
              <a:t>AQUÍ VA UN SUBTÍTULO DE UNA LÍNEA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684980" y="4742605"/>
            <a:ext cx="117168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000" b="1" dirty="0" err="1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rPr>
              <a:t>www.senati.edu.pe</a:t>
            </a:r>
            <a:endParaRPr lang="en-US" sz="1000" b="1" dirty="0">
              <a:solidFill>
                <a:schemeClr val="tx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348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ridora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287338" y="311903"/>
            <a:ext cx="856932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87338" y="555624"/>
            <a:ext cx="4703762" cy="20161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Eurostile" charset="0"/>
                <a:ea typeface="Eurostile" charset="0"/>
                <a:cs typeface="Eurostile" charset="0"/>
              </a:defRPr>
            </a:lvl1pPr>
          </a:lstStyle>
          <a:p>
            <a:pPr lvl="0"/>
            <a:r>
              <a:rPr lang="en-US" dirty="0"/>
              <a:t>AQUÍ VA UN TÍTULO DE UNA, DOS O TRES LÍNEAS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2751193"/>
            <a:ext cx="5928527" cy="1055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Eurostile" charset="0"/>
                <a:ea typeface="Eurostile" charset="0"/>
                <a:cs typeface="Eurostile" charset="0"/>
              </a:defRPr>
            </a:lvl1pPr>
          </a:lstStyle>
          <a:p>
            <a:pPr lvl="0"/>
            <a:r>
              <a:rPr lang="en-US" dirty="0" err="1"/>
              <a:t>Aquí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un </a:t>
            </a:r>
            <a:r>
              <a:rPr lang="en-US" dirty="0" err="1"/>
              <a:t>título</a:t>
            </a:r>
            <a:r>
              <a:rPr lang="en-US" dirty="0"/>
              <a:t> de </a:t>
            </a:r>
            <a:r>
              <a:rPr lang="en-US" dirty="0" err="1"/>
              <a:t>una</a:t>
            </a:r>
            <a:r>
              <a:rPr lang="en-US" dirty="0"/>
              <a:t>, dos o </a:t>
            </a:r>
            <a:r>
              <a:rPr lang="en-US" dirty="0" err="1"/>
              <a:t>tres</a:t>
            </a:r>
            <a:r>
              <a:rPr lang="en-US" dirty="0"/>
              <a:t> </a:t>
            </a:r>
            <a:r>
              <a:rPr lang="en-US" dirty="0" err="1"/>
              <a:t>líneas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3803402"/>
            <a:ext cx="5928527" cy="3379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Eurostile" charset="0"/>
                <a:ea typeface="Eurostile" charset="0"/>
                <a:cs typeface="Eurostile" charset="0"/>
              </a:defRPr>
            </a:lvl1pPr>
          </a:lstStyle>
          <a:p>
            <a:pPr lvl="0"/>
            <a:r>
              <a:rPr lang="en-US" dirty="0" err="1"/>
              <a:t>Aquí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un </a:t>
            </a:r>
            <a:r>
              <a:rPr lang="en-US" dirty="0" err="1"/>
              <a:t>subtítulo</a:t>
            </a:r>
            <a:r>
              <a:rPr lang="en-US" dirty="0"/>
              <a:t> de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línea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87338" y="4742605"/>
            <a:ext cx="117168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000" b="1" dirty="0" err="1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rPr>
              <a:t>www.senati.edu.pe</a:t>
            </a:r>
            <a:endParaRPr lang="en-US" sz="1000" b="1" dirty="0">
              <a:solidFill>
                <a:schemeClr val="tx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11" name="Marcador de pie de página 4"/>
          <p:cNvSpPr>
            <a:spLocks noGrp="1"/>
          </p:cNvSpPr>
          <p:nvPr>
            <p:ph type="ftr" sz="quarter" idx="13"/>
          </p:nvPr>
        </p:nvSpPr>
        <p:spPr>
          <a:xfrm>
            <a:off x="2370582" y="4742605"/>
            <a:ext cx="3286506" cy="12311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endParaRPr lang="es-PE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14"/>
          </p:nvPr>
        </p:nvSpPr>
        <p:spPr>
          <a:xfrm>
            <a:off x="5897118" y="4742605"/>
            <a:ext cx="1116330" cy="12311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8D021477-0C4A-4A76-96B5-A07828EC07B4}" type="slidenum">
              <a:rPr lang="es-PE" smtClean="0"/>
              <a:pPr/>
              <a:t>‹Nº›</a:t>
            </a:fld>
            <a:endParaRPr lang="es-PE" dirty="0"/>
          </a:p>
        </p:txBody>
      </p:sp>
      <p:sp>
        <p:nvSpPr>
          <p:cNvPr id="15" name="Marcador de fecha 3"/>
          <p:cNvSpPr>
            <a:spLocks noGrp="1"/>
          </p:cNvSpPr>
          <p:nvPr>
            <p:ph type="dt" sz="half" idx="15"/>
          </p:nvPr>
        </p:nvSpPr>
        <p:spPr>
          <a:xfrm>
            <a:off x="1527390" y="4742605"/>
            <a:ext cx="774823" cy="12311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F816BCCA-648D-4168-AC77-0E081ACF5DCF}" type="datetimeFigureOut">
              <a:rPr lang="es-PE" smtClean="0"/>
              <a:pPr/>
              <a:t>07/06/2019</a:t>
            </a:fld>
            <a:endParaRPr lang="es-PE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lum bright="-100000"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7770" y="4687433"/>
            <a:ext cx="1032391" cy="233455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287338" y="4587875"/>
            <a:ext cx="856932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47755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181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579">
          <p15:clr>
            <a:srgbClr val="FBAE40"/>
          </p15:clr>
        </p15:guide>
        <p15:guide id="4" orient="horz" pos="3094">
          <p15:clr>
            <a:srgbClr val="FBAE40"/>
          </p15:clr>
        </p15:guide>
        <p15:guide id="5" orient="horz" pos="2890">
          <p15:clr>
            <a:srgbClr val="FBAE40"/>
          </p15:clr>
        </p15:guide>
        <p15:guide id="6" orient="horz" pos="191">
          <p15:clr>
            <a:srgbClr val="FBAE40"/>
          </p15:clr>
        </p15:guide>
        <p15:guide id="7" orient="horz" pos="35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87337" y="567265"/>
            <a:ext cx="8569325" cy="496888"/>
          </a:xfrm>
          <a:prstGeom prst="rect">
            <a:avLst/>
          </a:prstGeom>
        </p:spPr>
        <p:txBody>
          <a:bodyPr lIns="0" tIns="0" rIns="90000" anchor="t">
            <a:noAutofit/>
          </a:bodyPr>
          <a:lstStyle>
            <a:lvl1pPr>
              <a:defRPr sz="2600" b="1" i="0">
                <a:solidFill>
                  <a:schemeClr val="tx1"/>
                </a:solidFill>
                <a:latin typeface="Eurostile" charset="0"/>
                <a:ea typeface="Eurostile" charset="0"/>
                <a:cs typeface="Eurostile" charset="0"/>
              </a:defRPr>
            </a:lvl1pPr>
          </a:lstStyle>
          <a:p>
            <a:r>
              <a:rPr lang="en-US" dirty="0"/>
              <a:t>AQUÍ VA UN TÍTULO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87336" y="1568323"/>
            <a:ext cx="4958431" cy="212566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514350" marR="0" indent="-514350" algn="l" defTabSz="4571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AutoNum type="arabicPeriod"/>
              <a:tabLst/>
              <a:defRPr lang="en-US" sz="18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14350" indent="-514350" algn="l" defTabSz="457148" rtl="0" eaLnBrk="1" latinLnBrk="0" hangingPunct="1">
              <a:buAutoNum type="arabicPeriod"/>
              <a:defRPr lang="en-US" sz="2200" kern="1200" dirty="0" smtClean="0">
                <a:solidFill>
                  <a:srgbClr val="0A39E6"/>
                </a:solidFill>
                <a:latin typeface="Arial"/>
                <a:ea typeface="+mn-ea"/>
                <a:cs typeface="Arial"/>
              </a:defRPr>
            </a:lvl2pPr>
            <a:lvl3pPr marL="514350" indent="-514350" algn="l" defTabSz="457148" rtl="0" eaLnBrk="1" latinLnBrk="0" hangingPunct="1">
              <a:buAutoNum type="arabicPeriod"/>
              <a:defRPr lang="en-US" sz="2200" kern="1200" dirty="0" smtClean="0">
                <a:solidFill>
                  <a:srgbClr val="0A39E6"/>
                </a:solidFill>
                <a:latin typeface="Arial"/>
                <a:ea typeface="+mn-ea"/>
                <a:cs typeface="Arial"/>
              </a:defRPr>
            </a:lvl3pPr>
            <a:lvl4pPr marL="514350" indent="-514350" algn="l" defTabSz="457148" rtl="0" eaLnBrk="1" latinLnBrk="0" hangingPunct="1">
              <a:buAutoNum type="arabicPeriod"/>
              <a:defRPr lang="en-US" sz="2200" kern="1200" dirty="0" smtClean="0">
                <a:solidFill>
                  <a:srgbClr val="0A39E6"/>
                </a:solidFill>
                <a:latin typeface="Arial"/>
                <a:ea typeface="+mn-ea"/>
                <a:cs typeface="Arial"/>
              </a:defRPr>
            </a:lvl4pPr>
            <a:lvl5pPr marL="514350" indent="-514350" algn="l" defTabSz="457148" rtl="0" eaLnBrk="1" latinLnBrk="0" hangingPunct="1">
              <a:buAutoNum type="arabicPeriod"/>
              <a:defRPr lang="en-US" sz="2200" kern="1200" dirty="0">
                <a:solidFill>
                  <a:srgbClr val="0A39E6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err="1"/>
              <a:t>Aquí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lista</a:t>
            </a:r>
            <a:r>
              <a:rPr lang="en-US" dirty="0"/>
              <a:t> </a:t>
            </a:r>
            <a:r>
              <a:rPr lang="en-US" dirty="0" err="1"/>
              <a:t>numerada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Aquí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lista</a:t>
            </a:r>
            <a:r>
              <a:rPr lang="en-US" dirty="0"/>
              <a:t> </a:t>
            </a:r>
            <a:r>
              <a:rPr lang="en-US" dirty="0" err="1"/>
              <a:t>numerada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Aquí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lista</a:t>
            </a:r>
            <a:r>
              <a:rPr lang="en-US" dirty="0"/>
              <a:t> </a:t>
            </a:r>
            <a:r>
              <a:rPr lang="en-US" dirty="0" err="1"/>
              <a:t>numerada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Aquí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lista</a:t>
            </a:r>
            <a:r>
              <a:rPr lang="en-US" dirty="0"/>
              <a:t> </a:t>
            </a:r>
            <a:r>
              <a:rPr lang="en-US" dirty="0" err="1"/>
              <a:t>numerada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Aquí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lista</a:t>
            </a:r>
            <a:r>
              <a:rPr lang="en-US" dirty="0"/>
              <a:t> </a:t>
            </a:r>
            <a:r>
              <a:rPr lang="en-US" dirty="0" err="1"/>
              <a:t>numerada</a:t>
            </a:r>
            <a:r>
              <a:rPr lang="en-US" dirty="0"/>
              <a:t>.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87338" y="311903"/>
            <a:ext cx="856932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287338" y="4742605"/>
            <a:ext cx="117168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000" b="1" dirty="0" err="1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rPr>
              <a:t>www.senati.edu.pe</a:t>
            </a:r>
            <a:endParaRPr lang="en-US" sz="1000" b="1" dirty="0">
              <a:solidFill>
                <a:schemeClr val="tx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19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2370582" y="4742605"/>
            <a:ext cx="3286506" cy="12311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endParaRPr lang="es-PE" dirty="0"/>
          </a:p>
        </p:txBody>
      </p:sp>
      <p:sp>
        <p:nvSpPr>
          <p:cNvPr id="20" name="Marcador de número de diapositiva 5"/>
          <p:cNvSpPr>
            <a:spLocks noGrp="1"/>
          </p:cNvSpPr>
          <p:nvPr>
            <p:ph type="sldNum" sz="quarter" idx="13"/>
          </p:nvPr>
        </p:nvSpPr>
        <p:spPr>
          <a:xfrm>
            <a:off x="5897118" y="4742605"/>
            <a:ext cx="1116330" cy="12311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8D021477-0C4A-4A76-96B5-A07828EC07B4}" type="slidenum">
              <a:rPr lang="es-PE" smtClean="0"/>
              <a:pPr/>
              <a:t>‹Nº›</a:t>
            </a:fld>
            <a:endParaRPr lang="es-PE" dirty="0"/>
          </a:p>
        </p:txBody>
      </p:sp>
      <p:sp>
        <p:nvSpPr>
          <p:cNvPr id="21" name="Marcador de fecha 3"/>
          <p:cNvSpPr>
            <a:spLocks noGrp="1"/>
          </p:cNvSpPr>
          <p:nvPr>
            <p:ph type="dt" sz="half" idx="14"/>
          </p:nvPr>
        </p:nvSpPr>
        <p:spPr>
          <a:xfrm>
            <a:off x="1527390" y="4742605"/>
            <a:ext cx="774823" cy="12311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F816BCCA-648D-4168-AC77-0E081ACF5DCF}" type="datetimeFigureOut">
              <a:rPr lang="es-PE" smtClean="0"/>
              <a:pPr/>
              <a:t>07/06/2019</a:t>
            </a:fld>
            <a:endParaRPr lang="es-PE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screen">
            <a:lum bright="-100000"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7770" y="4687433"/>
            <a:ext cx="1032391" cy="233455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287338" y="4587875"/>
            <a:ext cx="856932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72924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181" userDrawn="1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579">
          <p15:clr>
            <a:srgbClr val="FBAE40"/>
          </p15:clr>
        </p15:guide>
        <p15:guide id="4" orient="horz" pos="3094">
          <p15:clr>
            <a:srgbClr val="FBAE40"/>
          </p15:clr>
        </p15:guide>
        <p15:guide id="5" orient="horz" pos="2890">
          <p15:clr>
            <a:srgbClr val="FBAE40"/>
          </p15:clr>
        </p15:guide>
        <p15:guide id="6" orient="horz" pos="191">
          <p15:clr>
            <a:srgbClr val="FBAE40"/>
          </p15:clr>
        </p15:guide>
        <p15:guide id="7" orient="horz" pos="35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87338" y="567265"/>
            <a:ext cx="3757722" cy="1022202"/>
          </a:xfrm>
          <a:prstGeom prst="rect">
            <a:avLst/>
          </a:prstGeom>
        </p:spPr>
        <p:txBody>
          <a:bodyPr lIns="0" tIns="0" rIns="90000" anchor="t">
            <a:noAutofit/>
          </a:bodyPr>
          <a:lstStyle>
            <a:lvl1pPr>
              <a:defRPr sz="2600" b="1" i="0">
                <a:solidFill>
                  <a:schemeClr val="tx1"/>
                </a:solidFill>
                <a:latin typeface="Eurostile" charset="0"/>
                <a:ea typeface="Eurostile" charset="0"/>
                <a:cs typeface="Eurostile" charset="0"/>
              </a:defRPr>
            </a:lvl1pPr>
          </a:lstStyle>
          <a:p>
            <a:r>
              <a:rPr lang="en-US" dirty="0"/>
              <a:t>AQUÍ VA UN TÍTULO DE UNA, DOS O TRES LÍNEAS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7339" y="1779967"/>
            <a:ext cx="3757720" cy="224675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.AppleSystemUIFont" charset="-120"/>
              <a:buChar char="&gt;"/>
              <a:tabLst/>
              <a:defRPr sz="14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A39E6"/>
              </a:buClr>
              <a:buFont typeface=".AppleSystemUIFont" charset="-120"/>
              <a:buChar char="&gt;"/>
              <a:defRPr sz="1400"/>
            </a:lvl2pPr>
            <a:lvl3pPr marL="1143000" indent="-228600">
              <a:buClr>
                <a:srgbClr val="0A39E6"/>
              </a:buClr>
              <a:buFont typeface=".AppleSystemUIFont" charset="-120"/>
              <a:buChar char="&gt;"/>
              <a:defRPr sz="1400"/>
            </a:lvl3pPr>
            <a:lvl4pPr marL="1600200" indent="-228600">
              <a:buClr>
                <a:srgbClr val="0A39E6"/>
              </a:buClr>
              <a:buFont typeface=".AppleSystemUIFont" charset="-120"/>
              <a:buChar char="&gt;"/>
              <a:defRPr sz="1400"/>
            </a:lvl4pPr>
            <a:lvl5pPr marL="2057400" indent="-228600">
              <a:buClr>
                <a:srgbClr val="0A39E6"/>
              </a:buClr>
              <a:buFont typeface=".AppleSystemUIFont" charset="-120"/>
              <a:buChar char="&gt;"/>
              <a:defRPr sz="1400"/>
            </a:lvl5pPr>
          </a:lstStyle>
          <a:p>
            <a:pPr lvl="0"/>
            <a:r>
              <a:rPr lang="en-US" dirty="0" err="1"/>
              <a:t>Aquí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un </a:t>
            </a:r>
            <a:r>
              <a:rPr lang="en-US" dirty="0" err="1"/>
              <a:t>pequeño</a:t>
            </a:r>
            <a:r>
              <a:rPr lang="en-US" dirty="0"/>
              <a:t> </a:t>
            </a:r>
            <a:r>
              <a:rPr lang="en-US" dirty="0" err="1"/>
              <a:t>párrafo</a:t>
            </a:r>
            <a:r>
              <a:rPr lang="en-US" dirty="0"/>
              <a:t> </a:t>
            </a:r>
            <a:r>
              <a:rPr lang="en-US" dirty="0" err="1"/>
              <a:t>explicando</a:t>
            </a:r>
            <a:r>
              <a:rPr lang="en-US" dirty="0"/>
              <a:t> </a:t>
            </a:r>
            <a:r>
              <a:rPr lang="en-US" dirty="0" err="1"/>
              <a:t>algo</a:t>
            </a:r>
            <a:r>
              <a:rPr lang="en-US" dirty="0"/>
              <a:t> </a:t>
            </a:r>
            <a:r>
              <a:rPr lang="en-US" dirty="0" err="1"/>
              <a:t>importante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 err="1"/>
              <a:t>Aquí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un </a:t>
            </a:r>
            <a:r>
              <a:rPr lang="en-US" dirty="0" err="1"/>
              <a:t>pequeño</a:t>
            </a:r>
            <a:r>
              <a:rPr lang="en-US" dirty="0"/>
              <a:t> </a:t>
            </a:r>
            <a:r>
              <a:rPr lang="en-US" dirty="0" err="1"/>
              <a:t>párrafo</a:t>
            </a:r>
            <a:r>
              <a:rPr lang="en-US" dirty="0"/>
              <a:t> </a:t>
            </a:r>
            <a:r>
              <a:rPr lang="en-US" dirty="0" err="1"/>
              <a:t>explicando</a:t>
            </a:r>
            <a:r>
              <a:rPr lang="en-US" dirty="0"/>
              <a:t> </a:t>
            </a:r>
            <a:r>
              <a:rPr lang="en-US" dirty="0" err="1"/>
              <a:t>algo</a:t>
            </a:r>
            <a:r>
              <a:rPr lang="en-US" dirty="0"/>
              <a:t> </a:t>
            </a:r>
            <a:r>
              <a:rPr lang="en-US" dirty="0" err="1"/>
              <a:t>importante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 err="1"/>
              <a:t>Aquí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un </a:t>
            </a:r>
            <a:r>
              <a:rPr lang="en-US" dirty="0" err="1"/>
              <a:t>pequeño</a:t>
            </a:r>
            <a:r>
              <a:rPr lang="en-US" dirty="0"/>
              <a:t> </a:t>
            </a:r>
            <a:r>
              <a:rPr lang="en-US" dirty="0" err="1"/>
              <a:t>párrafo</a:t>
            </a:r>
            <a:r>
              <a:rPr lang="en-US" dirty="0"/>
              <a:t> </a:t>
            </a:r>
            <a:r>
              <a:rPr lang="en-US" dirty="0" err="1"/>
              <a:t>explicando</a:t>
            </a:r>
            <a:r>
              <a:rPr lang="en-US" dirty="0"/>
              <a:t> </a:t>
            </a:r>
            <a:r>
              <a:rPr lang="en-US" dirty="0" err="1"/>
              <a:t>algo</a:t>
            </a:r>
            <a:r>
              <a:rPr lang="en-US" dirty="0"/>
              <a:t> </a:t>
            </a:r>
            <a:r>
              <a:rPr lang="en-US" dirty="0" err="1"/>
              <a:t>importante</a:t>
            </a:r>
            <a:endParaRPr lang="en-US" dirty="0"/>
          </a:p>
          <a:p>
            <a:pPr lvl="0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87338" y="311903"/>
            <a:ext cx="856932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287338" y="4742605"/>
            <a:ext cx="117168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000" b="1" dirty="0" err="1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rPr>
              <a:t>www.senati.edu.pe</a:t>
            </a:r>
            <a:endParaRPr lang="en-US" sz="1000" b="1" dirty="0">
              <a:solidFill>
                <a:schemeClr val="tx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19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2370582" y="4742605"/>
            <a:ext cx="3286506" cy="12311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endParaRPr lang="es-PE" dirty="0"/>
          </a:p>
        </p:txBody>
      </p:sp>
      <p:sp>
        <p:nvSpPr>
          <p:cNvPr id="20" name="Marcador de número de diapositiva 5"/>
          <p:cNvSpPr>
            <a:spLocks noGrp="1"/>
          </p:cNvSpPr>
          <p:nvPr>
            <p:ph type="sldNum" sz="quarter" idx="13"/>
          </p:nvPr>
        </p:nvSpPr>
        <p:spPr>
          <a:xfrm>
            <a:off x="5897118" y="4742605"/>
            <a:ext cx="1116330" cy="12311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8D021477-0C4A-4A76-96B5-A07828EC07B4}" type="slidenum">
              <a:rPr lang="es-PE" smtClean="0"/>
              <a:pPr/>
              <a:t>‹Nº›</a:t>
            </a:fld>
            <a:endParaRPr lang="es-PE" dirty="0"/>
          </a:p>
        </p:txBody>
      </p:sp>
      <p:sp>
        <p:nvSpPr>
          <p:cNvPr id="21" name="Marcador de fecha 3"/>
          <p:cNvSpPr>
            <a:spLocks noGrp="1"/>
          </p:cNvSpPr>
          <p:nvPr>
            <p:ph type="dt" sz="half" idx="14"/>
          </p:nvPr>
        </p:nvSpPr>
        <p:spPr>
          <a:xfrm>
            <a:off x="1527390" y="4742605"/>
            <a:ext cx="774823" cy="12311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F816BCCA-648D-4168-AC77-0E081ACF5DCF}" type="datetimeFigureOut">
              <a:rPr lang="es-PE" smtClean="0"/>
              <a:pPr/>
              <a:t>07/06/2019</a:t>
            </a:fld>
            <a:endParaRPr lang="es-PE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screen">
            <a:lum bright="-100000"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7770" y="4687433"/>
            <a:ext cx="1032391" cy="233455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287338" y="4587875"/>
            <a:ext cx="856932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36117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181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579">
          <p15:clr>
            <a:srgbClr val="FBAE40"/>
          </p15:clr>
        </p15:guide>
        <p15:guide id="4" orient="horz" pos="3094">
          <p15:clr>
            <a:srgbClr val="FBAE40"/>
          </p15:clr>
        </p15:guide>
        <p15:guide id="5" orient="horz" pos="2890">
          <p15:clr>
            <a:srgbClr val="FBAE40"/>
          </p15:clr>
        </p15:guide>
        <p15:guide id="6" orient="horz" pos="191">
          <p15:clr>
            <a:srgbClr val="FBAE40"/>
          </p15:clr>
        </p15:guide>
        <p15:guide id="7" orient="horz" pos="35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87337" y="567265"/>
            <a:ext cx="8569325" cy="496888"/>
          </a:xfrm>
          <a:prstGeom prst="rect">
            <a:avLst/>
          </a:prstGeom>
        </p:spPr>
        <p:txBody>
          <a:bodyPr lIns="0" tIns="0" rIns="90000" anchor="t">
            <a:noAutofit/>
          </a:bodyPr>
          <a:lstStyle>
            <a:lvl1pPr>
              <a:defRPr sz="2600" b="1" i="0">
                <a:solidFill>
                  <a:schemeClr val="tx1"/>
                </a:solidFill>
                <a:latin typeface="Eurostile" charset="0"/>
                <a:ea typeface="Eurostile" charset="0"/>
                <a:cs typeface="Eurostile" charset="0"/>
              </a:defRPr>
            </a:lvl1pPr>
          </a:lstStyle>
          <a:p>
            <a:r>
              <a:rPr lang="en-US" dirty="0"/>
              <a:t>AQUÍ VA UN TÍTULO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87336" y="1568323"/>
            <a:ext cx="4958431" cy="212566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514350" marR="0" indent="-514350" algn="l" defTabSz="4571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AutoNum type="arabicPeriod"/>
              <a:tabLst/>
              <a:defRPr lang="en-US" sz="18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14350" indent="-514350" algn="l" defTabSz="457148" rtl="0" eaLnBrk="1" latinLnBrk="0" hangingPunct="1">
              <a:buAutoNum type="arabicPeriod"/>
              <a:defRPr lang="en-US" sz="2200" kern="1200" dirty="0" smtClean="0">
                <a:solidFill>
                  <a:srgbClr val="0A39E6"/>
                </a:solidFill>
                <a:latin typeface="Arial"/>
                <a:ea typeface="+mn-ea"/>
                <a:cs typeface="Arial"/>
              </a:defRPr>
            </a:lvl2pPr>
            <a:lvl3pPr marL="514350" indent="-514350" algn="l" defTabSz="457148" rtl="0" eaLnBrk="1" latinLnBrk="0" hangingPunct="1">
              <a:buAutoNum type="arabicPeriod"/>
              <a:defRPr lang="en-US" sz="2200" kern="1200" dirty="0" smtClean="0">
                <a:solidFill>
                  <a:srgbClr val="0A39E6"/>
                </a:solidFill>
                <a:latin typeface="Arial"/>
                <a:ea typeface="+mn-ea"/>
                <a:cs typeface="Arial"/>
              </a:defRPr>
            </a:lvl3pPr>
            <a:lvl4pPr marL="514350" indent="-514350" algn="l" defTabSz="457148" rtl="0" eaLnBrk="1" latinLnBrk="0" hangingPunct="1">
              <a:buAutoNum type="arabicPeriod"/>
              <a:defRPr lang="en-US" sz="2200" kern="1200" dirty="0" smtClean="0">
                <a:solidFill>
                  <a:srgbClr val="0A39E6"/>
                </a:solidFill>
                <a:latin typeface="Arial"/>
                <a:ea typeface="+mn-ea"/>
                <a:cs typeface="Arial"/>
              </a:defRPr>
            </a:lvl4pPr>
            <a:lvl5pPr marL="514350" indent="-514350" algn="l" defTabSz="457148" rtl="0" eaLnBrk="1" latinLnBrk="0" hangingPunct="1">
              <a:buAutoNum type="arabicPeriod"/>
              <a:defRPr lang="en-US" sz="2200" kern="1200" dirty="0">
                <a:solidFill>
                  <a:srgbClr val="0A39E6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err="1"/>
              <a:t>Aquí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lista</a:t>
            </a:r>
            <a:r>
              <a:rPr lang="en-US" dirty="0"/>
              <a:t> </a:t>
            </a:r>
            <a:r>
              <a:rPr lang="en-US" dirty="0" err="1"/>
              <a:t>numerada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Aquí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lista</a:t>
            </a:r>
            <a:r>
              <a:rPr lang="en-US" dirty="0"/>
              <a:t> </a:t>
            </a:r>
            <a:r>
              <a:rPr lang="en-US" dirty="0" err="1"/>
              <a:t>numerada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Aquí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lista</a:t>
            </a:r>
            <a:r>
              <a:rPr lang="en-US" dirty="0"/>
              <a:t> </a:t>
            </a:r>
            <a:r>
              <a:rPr lang="en-US" dirty="0" err="1"/>
              <a:t>numerada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Aquí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lista</a:t>
            </a:r>
            <a:r>
              <a:rPr lang="en-US" dirty="0"/>
              <a:t> </a:t>
            </a:r>
            <a:r>
              <a:rPr lang="en-US" dirty="0" err="1"/>
              <a:t>numerada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Aquí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lista</a:t>
            </a:r>
            <a:r>
              <a:rPr lang="en-US" dirty="0"/>
              <a:t> </a:t>
            </a:r>
            <a:r>
              <a:rPr lang="en-US" dirty="0" err="1"/>
              <a:t>numerada</a:t>
            </a:r>
            <a:r>
              <a:rPr lang="en-US" dirty="0"/>
              <a:t>.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87338" y="311903"/>
            <a:ext cx="856932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287338" y="4742605"/>
            <a:ext cx="117168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000" b="1" dirty="0" err="1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rPr>
              <a:t>www.senati.edu.pe</a:t>
            </a:r>
            <a:endParaRPr lang="en-US" sz="1000" b="1" dirty="0">
              <a:solidFill>
                <a:schemeClr val="tx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15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2370582" y="4742605"/>
            <a:ext cx="3286506" cy="12311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endParaRPr lang="es-PE" dirty="0"/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13"/>
          </p:nvPr>
        </p:nvSpPr>
        <p:spPr>
          <a:xfrm>
            <a:off x="5897118" y="4742605"/>
            <a:ext cx="1116330" cy="12311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8D021477-0C4A-4A76-96B5-A07828EC07B4}" type="slidenum">
              <a:rPr lang="es-PE" smtClean="0"/>
              <a:pPr/>
              <a:t>‹Nº›</a:t>
            </a:fld>
            <a:endParaRPr lang="es-PE" dirty="0"/>
          </a:p>
        </p:txBody>
      </p:sp>
      <p:sp>
        <p:nvSpPr>
          <p:cNvPr id="17" name="Marcador de fecha 3"/>
          <p:cNvSpPr>
            <a:spLocks noGrp="1"/>
          </p:cNvSpPr>
          <p:nvPr>
            <p:ph type="dt" sz="half" idx="14"/>
          </p:nvPr>
        </p:nvSpPr>
        <p:spPr>
          <a:xfrm>
            <a:off x="1527390" y="4742605"/>
            <a:ext cx="774823" cy="12311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F816BCCA-648D-4168-AC77-0E081ACF5DCF}" type="datetimeFigureOut">
              <a:rPr lang="es-PE" smtClean="0"/>
              <a:pPr/>
              <a:t>07/06/2019</a:t>
            </a:fld>
            <a:endParaRPr lang="es-PE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lum bright="-100000"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7770" y="4687433"/>
            <a:ext cx="1032391" cy="233455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287338" y="4587875"/>
            <a:ext cx="856932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32962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181" userDrawn="1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579">
          <p15:clr>
            <a:srgbClr val="FBAE40"/>
          </p15:clr>
        </p15:guide>
        <p15:guide id="4" orient="horz" pos="3094">
          <p15:clr>
            <a:srgbClr val="FBAE40"/>
          </p15:clr>
        </p15:guide>
        <p15:guide id="5" orient="horz" pos="2890">
          <p15:clr>
            <a:srgbClr val="FBAE40"/>
          </p15:clr>
        </p15:guide>
        <p15:guide id="6" orient="horz" pos="191">
          <p15:clr>
            <a:srgbClr val="FBAE40"/>
          </p15:clr>
        </p15:guide>
        <p15:guide id="7" orient="horz" pos="35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bridora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287338" y="311903"/>
            <a:ext cx="856932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87338" y="555624"/>
            <a:ext cx="4703762" cy="20161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Eurostile" charset="0"/>
                <a:ea typeface="Eurostile" charset="0"/>
                <a:cs typeface="Eurostile" charset="0"/>
              </a:defRPr>
            </a:lvl1pPr>
          </a:lstStyle>
          <a:p>
            <a:pPr lvl="0"/>
            <a:r>
              <a:rPr lang="en-US" dirty="0"/>
              <a:t>AQUÍ VA UN TÍTULO DE UNA, DOS O TRES LÍNEAS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287338" y="4742605"/>
            <a:ext cx="117168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000" b="1" dirty="0" err="1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rPr>
              <a:t>www.senati.edu.pe</a:t>
            </a:r>
            <a:endParaRPr lang="en-US" sz="1000" b="1" dirty="0">
              <a:solidFill>
                <a:schemeClr val="tx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9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2370582" y="4742605"/>
            <a:ext cx="3286506" cy="12311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endParaRPr lang="es-PE" dirty="0"/>
          </a:p>
        </p:txBody>
      </p:sp>
      <p:sp>
        <p:nvSpPr>
          <p:cNvPr id="10" name="Marcador de número de diapositiva 5"/>
          <p:cNvSpPr>
            <a:spLocks noGrp="1"/>
          </p:cNvSpPr>
          <p:nvPr>
            <p:ph type="sldNum" sz="quarter" idx="13"/>
          </p:nvPr>
        </p:nvSpPr>
        <p:spPr>
          <a:xfrm>
            <a:off x="5897118" y="4742605"/>
            <a:ext cx="1116330" cy="12311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8D021477-0C4A-4A76-96B5-A07828EC07B4}" type="slidenum">
              <a:rPr lang="es-PE" smtClean="0"/>
              <a:pPr/>
              <a:t>‹Nº›</a:t>
            </a:fld>
            <a:endParaRPr lang="es-PE" dirty="0"/>
          </a:p>
        </p:txBody>
      </p:sp>
      <p:sp>
        <p:nvSpPr>
          <p:cNvPr id="11" name="Marcador de fecha 3"/>
          <p:cNvSpPr>
            <a:spLocks noGrp="1"/>
          </p:cNvSpPr>
          <p:nvPr>
            <p:ph type="dt" sz="half" idx="14"/>
          </p:nvPr>
        </p:nvSpPr>
        <p:spPr>
          <a:xfrm>
            <a:off x="1527390" y="4742605"/>
            <a:ext cx="774823" cy="12311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F816BCCA-648D-4168-AC77-0E081ACF5DCF}" type="datetimeFigureOut">
              <a:rPr lang="es-PE" smtClean="0"/>
              <a:pPr/>
              <a:t>07/06/2019</a:t>
            </a:fld>
            <a:endParaRPr lang="es-PE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lum bright="-100000"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7770" y="4687433"/>
            <a:ext cx="1032391" cy="233455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287338" y="4587875"/>
            <a:ext cx="856932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9342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181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579">
          <p15:clr>
            <a:srgbClr val="FBAE40"/>
          </p15:clr>
        </p15:guide>
        <p15:guide id="4" orient="horz" pos="3094">
          <p15:clr>
            <a:srgbClr val="FBAE40"/>
          </p15:clr>
        </p15:guide>
        <p15:guide id="5" orient="horz" pos="2890">
          <p15:clr>
            <a:srgbClr val="FBAE40"/>
          </p15:clr>
        </p15:guide>
        <p15:guide id="6" orient="horz" pos="191">
          <p15:clr>
            <a:srgbClr val="FBAE40"/>
          </p15:clr>
        </p15:guide>
        <p15:guide id="7" orient="horz" pos="35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ridora 4 / Colaborador de Trujil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87338" y="555625"/>
            <a:ext cx="7904162" cy="14226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5400" b="1" baseline="0">
                <a:solidFill>
                  <a:schemeClr val="tx1"/>
                </a:solidFill>
                <a:latin typeface="Eurostile" charset="0"/>
                <a:ea typeface="Eurostile" charset="0"/>
                <a:cs typeface="Eurostile" charset="0"/>
              </a:defRPr>
            </a:lvl1pPr>
          </a:lstStyle>
          <a:p>
            <a:pPr lvl="0"/>
            <a:r>
              <a:rPr lang="en-US" dirty="0" err="1"/>
              <a:t>Aquí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un </a:t>
            </a:r>
            <a:r>
              <a:rPr lang="en-US" dirty="0" err="1"/>
              <a:t>título</a:t>
            </a:r>
            <a:r>
              <a:rPr lang="en-US" dirty="0"/>
              <a:t> de </a:t>
            </a:r>
            <a:r>
              <a:rPr lang="en-US" dirty="0" err="1"/>
              <a:t>una</a:t>
            </a:r>
            <a:r>
              <a:rPr lang="en-US" dirty="0"/>
              <a:t>, dos o </a:t>
            </a:r>
            <a:r>
              <a:rPr lang="en-US" dirty="0" err="1"/>
              <a:t>tres</a:t>
            </a:r>
            <a:r>
              <a:rPr lang="en-US" dirty="0"/>
              <a:t> </a:t>
            </a:r>
            <a:r>
              <a:rPr lang="en-US" dirty="0" err="1"/>
              <a:t>líneas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287338" y="4742605"/>
            <a:ext cx="117168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000" b="1" dirty="0" err="1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rPr>
              <a:t>www.senati.edu.pe</a:t>
            </a:r>
            <a:endParaRPr lang="en-US" sz="1000" b="1" dirty="0">
              <a:solidFill>
                <a:schemeClr val="tx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2370582" y="4742605"/>
            <a:ext cx="3286506" cy="12311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endParaRPr lang="es-PE" dirty="0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3"/>
          </p:nvPr>
        </p:nvSpPr>
        <p:spPr>
          <a:xfrm>
            <a:off x="5897118" y="4742605"/>
            <a:ext cx="1116330" cy="12311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8D021477-0C4A-4A76-96B5-A07828EC07B4}" type="slidenum">
              <a:rPr lang="es-PE" smtClean="0"/>
              <a:pPr/>
              <a:t>‹Nº›</a:t>
            </a:fld>
            <a:endParaRPr lang="es-PE" dirty="0"/>
          </a:p>
        </p:txBody>
      </p:sp>
      <p:sp>
        <p:nvSpPr>
          <p:cNvPr id="8" name="Marcador de fecha 3"/>
          <p:cNvSpPr>
            <a:spLocks noGrp="1"/>
          </p:cNvSpPr>
          <p:nvPr>
            <p:ph type="dt" sz="half" idx="14"/>
          </p:nvPr>
        </p:nvSpPr>
        <p:spPr>
          <a:xfrm>
            <a:off x="1527390" y="4742605"/>
            <a:ext cx="774823" cy="12311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F816BCCA-648D-4168-AC77-0E081ACF5DCF}" type="datetimeFigureOut">
              <a:rPr lang="es-PE" smtClean="0"/>
              <a:pPr/>
              <a:t>07/06/2019</a:t>
            </a:fld>
            <a:endParaRPr lang="es-P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lum bright="-100000"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7770" y="4687433"/>
            <a:ext cx="1032391" cy="233455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287338" y="4587875"/>
            <a:ext cx="856932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287338" y="311903"/>
            <a:ext cx="856932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05579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181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579">
          <p15:clr>
            <a:srgbClr val="FBAE40"/>
          </p15:clr>
        </p15:guide>
        <p15:guide id="4" orient="horz" pos="3094">
          <p15:clr>
            <a:srgbClr val="FBAE40"/>
          </p15:clr>
        </p15:guide>
        <p15:guide id="5" orient="horz" pos="2890">
          <p15:clr>
            <a:srgbClr val="FBAE40"/>
          </p15:clr>
        </p15:guide>
        <p15:guide id="6" orient="horz" pos="191">
          <p15:clr>
            <a:srgbClr val="FBAE40"/>
          </p15:clr>
        </p15:guide>
        <p15:guide id="7" orient="horz" pos="35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s y objetos / Colaborador de Trujil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87337" y="555625"/>
            <a:ext cx="8562823" cy="6508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200" b="1" baseline="0">
                <a:solidFill>
                  <a:schemeClr val="tx1"/>
                </a:solidFill>
                <a:latin typeface="Eurostile" charset="0"/>
                <a:ea typeface="Eurostile" charset="0"/>
                <a:cs typeface="Eurostile" charset="0"/>
              </a:defRPr>
            </a:lvl1pPr>
          </a:lstStyle>
          <a:p>
            <a:pPr lvl="0"/>
            <a:r>
              <a:rPr lang="en-US" dirty="0" err="1"/>
              <a:t>Aquí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un </a:t>
            </a:r>
            <a:r>
              <a:rPr lang="en-US" dirty="0" err="1"/>
              <a:t>título</a:t>
            </a:r>
            <a:r>
              <a:rPr lang="en-US" dirty="0"/>
              <a:t> de </a:t>
            </a:r>
            <a:r>
              <a:rPr lang="en-US" dirty="0" err="1"/>
              <a:t>una</a:t>
            </a:r>
            <a:r>
              <a:rPr lang="en-US" dirty="0"/>
              <a:t>, dos o </a:t>
            </a:r>
            <a:r>
              <a:rPr lang="en-US" dirty="0" err="1"/>
              <a:t>tres</a:t>
            </a:r>
            <a:r>
              <a:rPr lang="en-US" dirty="0"/>
              <a:t> </a:t>
            </a:r>
            <a:r>
              <a:rPr lang="en-US" dirty="0" err="1"/>
              <a:t>líneas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287338" y="4742605"/>
            <a:ext cx="117168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000" b="1" dirty="0" err="1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rPr>
              <a:t>www.senati.edu.pe</a:t>
            </a:r>
            <a:endParaRPr lang="en-US" sz="1000" b="1" dirty="0">
              <a:solidFill>
                <a:schemeClr val="tx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2370582" y="4742605"/>
            <a:ext cx="3286506" cy="12311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endParaRPr lang="es-PE" dirty="0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3"/>
          </p:nvPr>
        </p:nvSpPr>
        <p:spPr>
          <a:xfrm>
            <a:off x="5897118" y="4742605"/>
            <a:ext cx="1116330" cy="12311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8D021477-0C4A-4A76-96B5-A07828EC07B4}" type="slidenum">
              <a:rPr lang="es-PE" smtClean="0"/>
              <a:pPr/>
              <a:t>‹Nº›</a:t>
            </a:fld>
            <a:endParaRPr lang="es-PE" dirty="0"/>
          </a:p>
        </p:txBody>
      </p:sp>
      <p:sp>
        <p:nvSpPr>
          <p:cNvPr id="8" name="Marcador de fecha 3"/>
          <p:cNvSpPr>
            <a:spLocks noGrp="1"/>
          </p:cNvSpPr>
          <p:nvPr>
            <p:ph type="dt" sz="half" idx="14"/>
          </p:nvPr>
        </p:nvSpPr>
        <p:spPr>
          <a:xfrm>
            <a:off x="1527390" y="4742605"/>
            <a:ext cx="774823" cy="12311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F816BCCA-648D-4168-AC77-0E081ACF5DCF}" type="datetimeFigureOut">
              <a:rPr lang="es-PE" smtClean="0"/>
              <a:pPr/>
              <a:t>07/06/2019</a:t>
            </a:fld>
            <a:endParaRPr lang="es-P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lum bright="-100000"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7770" y="4687433"/>
            <a:ext cx="1032391" cy="233455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287338" y="4587875"/>
            <a:ext cx="856932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287338" y="311903"/>
            <a:ext cx="856932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Marcador de contenido 2"/>
          <p:cNvSpPr>
            <a:spLocks noGrp="1"/>
          </p:cNvSpPr>
          <p:nvPr>
            <p:ph idx="1"/>
          </p:nvPr>
        </p:nvSpPr>
        <p:spPr>
          <a:xfrm>
            <a:off x="287337" y="1384160"/>
            <a:ext cx="8569325" cy="2895740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7770813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181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579">
          <p15:clr>
            <a:srgbClr val="FBAE40"/>
          </p15:clr>
        </p15:guide>
        <p15:guide id="4" orient="horz" pos="3094">
          <p15:clr>
            <a:srgbClr val="FBAE40"/>
          </p15:clr>
        </p15:guide>
        <p15:guide id="5" orient="horz" pos="2890">
          <p15:clr>
            <a:srgbClr val="FBAE40"/>
          </p15:clr>
        </p15:guide>
        <p15:guide id="6" orient="horz" pos="191">
          <p15:clr>
            <a:srgbClr val="FBAE40"/>
          </p15:clr>
        </p15:guide>
        <p15:guide id="7" orient="horz" pos="35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1314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707" r:id="rId2"/>
    <p:sldLayoutId id="2147483683" r:id="rId3"/>
    <p:sldLayoutId id="2147483681" r:id="rId4"/>
    <p:sldLayoutId id="2147483674" r:id="rId5"/>
    <p:sldLayoutId id="2147483682" r:id="rId6"/>
    <p:sldLayoutId id="2147483702" r:id="rId7"/>
    <p:sldLayoutId id="2147483725" r:id="rId8"/>
    <p:sldLayoutId id="2147483723" r:id="rId9"/>
    <p:sldLayoutId id="2147483724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67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s.wikipedia.org/wiki/Estado_de_agregaci%C3%B3n_de_la_materia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87338" y="3526174"/>
            <a:ext cx="6613422" cy="1453687"/>
          </a:xfrm>
        </p:spPr>
        <p:txBody>
          <a:bodyPr/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Eurostile" charset="0"/>
                <a:ea typeface="Eurostile" charset="0"/>
                <a:cs typeface="Eurostile" charset="0"/>
              </a:defRPr>
            </a:lvl1pPr>
          </a:lstStyle>
          <a:p>
            <a:r>
              <a:rPr lang="es-MX" sz="4800" dirty="0"/>
              <a:t>TRANSFERENCIA DE CALOR</a:t>
            </a:r>
            <a:endParaRPr lang="es-PE" sz="4800" dirty="0"/>
          </a:p>
          <a:p>
            <a:pPr lvl="0"/>
            <a:endParaRPr lang="en-US" sz="1800" dirty="0">
              <a:latin typeface="Century" panose="020406040505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174" y="388127"/>
            <a:ext cx="3466826" cy="255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54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>
            <a:extLst>
              <a:ext uri="{FF2B5EF4-FFF2-40B4-BE49-F238E27FC236}">
                <a16:creationId xmlns="" xmlns:a16="http://schemas.microsoft.com/office/drawing/2014/main" id="{3D58F60B-0699-4469-A1F3-DA82F0154E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7339" y="261093"/>
            <a:ext cx="4703762" cy="1774621"/>
          </a:xfrm>
        </p:spPr>
        <p:txBody>
          <a:bodyPr/>
          <a:lstStyle/>
          <a:p>
            <a:r>
              <a:rPr lang="es-MX" sz="3300" dirty="0"/>
              <a:t>TRANSFERENCIA DE CALOR</a:t>
            </a:r>
            <a:endParaRPr lang="es-PE" sz="3300" dirty="0"/>
          </a:p>
        </p:txBody>
      </p:sp>
      <p:sp>
        <p:nvSpPr>
          <p:cNvPr id="8" name="Marcador de texto 7">
            <a:extLst>
              <a:ext uri="{FF2B5EF4-FFF2-40B4-BE49-F238E27FC236}">
                <a16:creationId xmlns="" xmlns:a16="http://schemas.microsoft.com/office/drawing/2014/main" id="{417BCA7B-1F82-4DEA-BFBF-8B3269F859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7339" y="1145677"/>
            <a:ext cx="3930700" cy="1055028"/>
          </a:xfrm>
        </p:spPr>
        <p:txBody>
          <a:bodyPr/>
          <a:lstStyle/>
          <a:p>
            <a:r>
              <a:rPr lang="es-MX" sz="2400" b="0" dirty="0"/>
              <a:t>El calor es la forma de energía que se puede transferir de un sistema a otro como resultado de la diferencia en la temperatura. Se produce siempre que existe un gradiente térmico o cuando dos sistemas con diferentes temperaturas se ponen en contacto.</a:t>
            </a:r>
            <a:endParaRPr lang="es-PE" sz="2400" b="0" dirty="0"/>
          </a:p>
        </p:txBody>
      </p: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4BFF80F0-B269-4D76-8326-56C361B58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326" y="922393"/>
            <a:ext cx="3965944" cy="306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31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="" xmlns:a16="http://schemas.microsoft.com/office/drawing/2014/main" id="{464977B5-83E3-4A7C-A72A-9D11D23AA6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7337" y="555624"/>
            <a:ext cx="6623825" cy="815975"/>
          </a:xfrm>
        </p:spPr>
        <p:txBody>
          <a:bodyPr/>
          <a:lstStyle/>
          <a:p>
            <a:r>
              <a:rPr lang="es-MX" dirty="0"/>
              <a:t>CALOR SENSIBLE</a:t>
            </a:r>
            <a:endParaRPr lang="es-PE" dirty="0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292F9C8-7360-401E-9217-58F96B7D30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7337" y="1155215"/>
            <a:ext cx="3927769" cy="1055028"/>
          </a:xfrm>
        </p:spPr>
        <p:txBody>
          <a:bodyPr/>
          <a:lstStyle/>
          <a:p>
            <a:r>
              <a:rPr lang="es-MX" sz="2000" b="0" dirty="0"/>
              <a:t>Es la energía calorífica que suministrada a un cuerpo o un objeto, hace que aumente su temperatura sin afectar su estructura molecular y por lo tanto su </a:t>
            </a:r>
            <a:r>
              <a:rPr lang="es-MX" sz="2000" b="0" dirty="0">
                <a:hlinkClick r:id="rId2" tooltip="Estado de agregación de la materia"/>
              </a:rPr>
              <a:t>Fase</a:t>
            </a:r>
            <a:r>
              <a:rPr lang="es-MX" sz="2000" b="0" dirty="0"/>
              <a:t>. En general, se ha observado experimentalmente que la cantidad de calor necesaria para calentar o enfriar un cuerpo es directamente proporcional a la masa del cuerpo y a la diferencia de temperaturas.</a:t>
            </a:r>
            <a:endParaRPr lang="es-PE" sz="2000" dirty="0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EDB1AF20-68C6-43BC-A26B-697C978C8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361" y="837916"/>
            <a:ext cx="4629517" cy="346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079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="" xmlns:a16="http://schemas.microsoft.com/office/drawing/2014/main" id="{6E7AFE0F-FC38-465C-8EAC-38FD95D04C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7338" y="555625"/>
            <a:ext cx="4072011" cy="446534"/>
          </a:xfrm>
        </p:spPr>
        <p:txBody>
          <a:bodyPr/>
          <a:lstStyle/>
          <a:p>
            <a:r>
              <a:rPr lang="es-MX" dirty="0"/>
              <a:t>FORMULA</a:t>
            </a:r>
            <a:endParaRPr lang="es-PE" dirty="0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1078CE41-C91F-4D8B-8325-A9B2D34CE4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7338" y="1287690"/>
            <a:ext cx="5928527" cy="1055028"/>
          </a:xfrm>
        </p:spPr>
        <p:txBody>
          <a:bodyPr/>
          <a:lstStyle/>
          <a:p>
            <a:r>
              <a:rPr lang="es-MX" dirty="0"/>
              <a:t>Q = M . C .    T</a:t>
            </a:r>
          </a:p>
          <a:p>
            <a:r>
              <a:rPr lang="es-MX" b="0" dirty="0"/>
              <a:t>Q:Cantidad de calor</a:t>
            </a:r>
          </a:p>
          <a:p>
            <a:r>
              <a:rPr lang="es-MX" b="0" dirty="0"/>
              <a:t>M: Masa del cuerpo</a:t>
            </a:r>
          </a:p>
          <a:p>
            <a:r>
              <a:rPr lang="es-MX" b="0" dirty="0"/>
              <a:t>C: Calor especifico</a:t>
            </a:r>
          </a:p>
          <a:p>
            <a:r>
              <a:rPr lang="es-MX" b="0" dirty="0"/>
              <a:t>   T: </a:t>
            </a:r>
            <a:r>
              <a:rPr lang="es-MX" b="0" dirty="0" err="1"/>
              <a:t>Variacion</a:t>
            </a:r>
            <a:r>
              <a:rPr lang="es-MX" b="0" dirty="0"/>
              <a:t> de la temperatura</a:t>
            </a:r>
          </a:p>
          <a:p>
            <a:endParaRPr lang="es-MX" b="0" dirty="0"/>
          </a:p>
          <a:p>
            <a:endParaRPr lang="es-MX" b="0" dirty="0"/>
          </a:p>
          <a:p>
            <a:endParaRPr lang="es-PE" b="0" dirty="0"/>
          </a:p>
        </p:txBody>
      </p:sp>
      <p:sp>
        <p:nvSpPr>
          <p:cNvPr id="6" name="Triángulo isósceles 5">
            <a:extLst>
              <a:ext uri="{FF2B5EF4-FFF2-40B4-BE49-F238E27FC236}">
                <a16:creationId xmlns="" xmlns:a16="http://schemas.microsoft.com/office/drawing/2014/main" id="{BDFF9CA4-E261-4272-B5D1-BD2A9D4137ED}"/>
              </a:ext>
            </a:extLst>
          </p:cNvPr>
          <p:cNvSpPr/>
          <p:nvPr/>
        </p:nvSpPr>
        <p:spPr>
          <a:xfrm>
            <a:off x="1924493" y="1287690"/>
            <a:ext cx="191386" cy="33794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CED9B5F6-4546-4767-A346-985F51C55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03" y="3805127"/>
            <a:ext cx="213378" cy="37188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3448A7BF-F169-4B20-A2D0-4BA46470D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349" y="778892"/>
            <a:ext cx="4411174" cy="291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46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F4ED9A09-041E-4A1E-B0C3-27745CFD4E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14" t="11351" r="10465" b="24535"/>
          <a:stretch/>
        </p:blipFill>
        <p:spPr>
          <a:xfrm>
            <a:off x="1020724" y="350874"/>
            <a:ext cx="6943062" cy="401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23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="" xmlns:a16="http://schemas.microsoft.com/office/drawing/2014/main" id="{668855AE-09CA-46EC-8B95-9742FC1BCD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7338" y="555624"/>
            <a:ext cx="4784392" cy="571427"/>
          </a:xfrm>
        </p:spPr>
        <p:txBody>
          <a:bodyPr/>
          <a:lstStyle/>
          <a:p>
            <a:r>
              <a:rPr lang="es-MX" dirty="0"/>
              <a:t>CALOR LATENTE</a:t>
            </a:r>
            <a:endParaRPr lang="es-PE" dirty="0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F52753DA-9F40-4C0A-AA9C-F366CCC738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7339" y="1127051"/>
            <a:ext cx="4593004" cy="1055028"/>
          </a:xfrm>
        </p:spPr>
        <p:txBody>
          <a:bodyPr/>
          <a:lstStyle/>
          <a:p>
            <a:r>
              <a:rPr lang="es-MX" sz="2400" b="0" dirty="0"/>
              <a:t>Es la cantidad de energía requerida por una sustancia para cambiar de fase, de sólido a líquido (calor de fusión) o de líquido a gaseoso (calor de vaporización). Se debe tener en cuenta que esta energía en forma de calor se invierte para el cambio de fase y no para un aumento de la temperatura</a:t>
            </a:r>
            <a:endParaRPr lang="es-PE" sz="2400" dirty="0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F03745BC-2AFD-4302-BA62-763457F14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0343" y="1127051"/>
            <a:ext cx="3673593" cy="262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25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555EF978-1D6B-49C7-B86B-FE97D80911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745" t="9696" r="11279" b="23708"/>
          <a:stretch/>
        </p:blipFill>
        <p:spPr>
          <a:xfrm>
            <a:off x="1105785" y="350874"/>
            <a:ext cx="6188149" cy="415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89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5827D579-560F-4B28-9C5E-F8343895F7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03" t="15512" r="8005" b="21911"/>
          <a:stretch/>
        </p:blipFill>
        <p:spPr>
          <a:xfrm>
            <a:off x="520994" y="435934"/>
            <a:ext cx="6953693" cy="406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973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1484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NA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1329</TotalTime>
  <Words>115</Words>
  <Application>Microsoft Office PowerPoint</Application>
  <PresentationFormat>Presentación en pantalla (16:9)</PresentationFormat>
  <Paragraphs>15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SENATI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daniela</dc:creator>
  <cp:lastModifiedBy>Luffi</cp:lastModifiedBy>
  <cp:revision>141</cp:revision>
  <dcterms:created xsi:type="dcterms:W3CDTF">2017-10-02T17:49:11Z</dcterms:created>
  <dcterms:modified xsi:type="dcterms:W3CDTF">2019-06-07T11:49:48Z</dcterms:modified>
</cp:coreProperties>
</file>