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D092-D3B3-4299-AB3B-781A522667D5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89C3C-3826-4A45-B8B8-02270F275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82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2BB8-3758-428E-B66C-8E577F564286}" type="datetime1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89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1C0A-1231-4C6C-ACA7-EE62B49487C2}" type="datetime1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2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59E-CD69-4F84-84F3-647E8E8C9915}" type="datetime1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54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5510-6B58-4E1F-A888-5DF6B32A2001}" type="datetime1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45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1334-5100-41FE-8C5A-8D2B9B4185A8}" type="datetime1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7A31-04FC-4654-A152-12B5D2301396}" type="datetime1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3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1C1-BE9A-46B4-A162-F2BA6FC8E300}" type="datetime1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316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D441-3526-4ABA-AE21-C4F0FA1FCE3D}" type="datetime1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79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E59-7B3D-450F-83C6-08BD86DBE5AC}" type="datetime1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44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7319-DBFC-4973-A431-F199FB6CD959}" type="datetime1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63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A8F5-E6F5-4D18-899C-68FEA517EAD5}" type="datetime1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76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D431D-477D-4D53-AB6A-A3B07168BB6C}" type="datetime1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20CD8-7212-4103-9805-0674057F3C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97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" t="20437" r="46876" b="12698"/>
          <a:stretch/>
        </p:blipFill>
        <p:spPr bwMode="auto">
          <a:xfrm>
            <a:off x="467544" y="764704"/>
            <a:ext cx="7992888" cy="542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z="3200" smtClean="0">
                <a:solidFill>
                  <a:srgbClr val="FF0000"/>
                </a:solidFill>
              </a:rPr>
              <a:t>1</a:t>
            </a:fld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7" t="19049" r="12930" b="17423"/>
          <a:stretch/>
        </p:blipFill>
        <p:spPr bwMode="auto">
          <a:xfrm>
            <a:off x="251520" y="404664"/>
            <a:ext cx="8206465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z="3200" smtClean="0">
                <a:solidFill>
                  <a:srgbClr val="FF0000"/>
                </a:solidFill>
              </a:rPr>
              <a:t>2</a:t>
            </a:fld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13095" r="29630" b="14962"/>
          <a:stretch/>
        </p:blipFill>
        <p:spPr bwMode="auto">
          <a:xfrm>
            <a:off x="611560" y="500744"/>
            <a:ext cx="7416824" cy="588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z="3200" smtClean="0">
                <a:solidFill>
                  <a:srgbClr val="FF0000"/>
                </a:solidFill>
              </a:rPr>
              <a:t>3</a:t>
            </a:fld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4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6" t="13095" r="45422" b="23495"/>
          <a:stretch/>
        </p:blipFill>
        <p:spPr bwMode="auto">
          <a:xfrm>
            <a:off x="755576" y="476672"/>
            <a:ext cx="7488832" cy="56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z="3200" smtClean="0">
                <a:solidFill>
                  <a:srgbClr val="FF0000"/>
                </a:solidFill>
              </a:rPr>
              <a:t>4</a:t>
            </a:fld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22" t="12104" r="2318" b="22159"/>
          <a:stretch/>
        </p:blipFill>
        <p:spPr bwMode="auto">
          <a:xfrm>
            <a:off x="539552" y="404664"/>
            <a:ext cx="8119539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z="3200" smtClean="0">
                <a:solidFill>
                  <a:srgbClr val="FF0000"/>
                </a:solidFill>
              </a:rPr>
              <a:t>5</a:t>
            </a:fld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1" t="15674" r="5738" b="7936"/>
          <a:stretch/>
        </p:blipFill>
        <p:spPr bwMode="auto">
          <a:xfrm>
            <a:off x="539552" y="476672"/>
            <a:ext cx="8208911" cy="587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CD8-7212-4103-9805-0674057F3CA5}" type="slidenum">
              <a:rPr lang="es-ES" sz="3200" smtClean="0">
                <a:solidFill>
                  <a:srgbClr val="FF0000"/>
                </a:solidFill>
              </a:rPr>
              <a:t>6</a:t>
            </a:fld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0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</Words>
  <Application>Microsoft Office PowerPoint</Application>
  <PresentationFormat>Presentación en pantalla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black-deker</dc:creator>
  <cp:lastModifiedBy>black-deker</cp:lastModifiedBy>
  <cp:revision>4</cp:revision>
  <dcterms:created xsi:type="dcterms:W3CDTF">2014-06-04T00:35:23Z</dcterms:created>
  <dcterms:modified xsi:type="dcterms:W3CDTF">2014-06-04T01:11:40Z</dcterms:modified>
</cp:coreProperties>
</file>