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D092-D3B3-4299-AB3B-781A522667D5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9C3C-3826-4A45-B8B8-02270F275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82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2BB8-3758-428E-B66C-8E577F564286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8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1C0A-1231-4C6C-ACA7-EE62B49487C2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459E-CD69-4F84-84F3-647E8E8C9915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54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5510-6B58-4E1F-A888-5DF6B32A2001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4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1334-5100-41FE-8C5A-8D2B9B4185A8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6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A31-04FC-4654-A152-12B5D2301396}" type="datetime1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1C1-BE9A-46B4-A162-F2BA6FC8E300}" type="datetime1">
              <a:rPr lang="es-ES" smtClean="0"/>
              <a:t>03/06/2014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16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D441-3526-4ABA-AE21-C4F0FA1FCE3D}" type="datetime1">
              <a:rPr lang="es-ES" smtClean="0"/>
              <a:t>03/06/2014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7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1E59-7B3D-450F-83C6-08BD86DBE5AC}" type="datetime1">
              <a:rPr lang="es-ES" smtClean="0"/>
              <a:t>03/06/2014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7319-DBFC-4973-A431-F199FB6CD959}" type="datetime1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63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A8F5-E6F5-4D18-899C-68FEA517EAD5}" type="datetime1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7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431D-477D-4D53-AB6A-A3B07168BB6C}" type="datetime1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0CD8-7212-4103-9805-0674057F3C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9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12880" r="24367" b="8334"/>
          <a:stretch/>
        </p:blipFill>
        <p:spPr bwMode="auto">
          <a:xfrm>
            <a:off x="899592" y="332508"/>
            <a:ext cx="7056784" cy="576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1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7659" r="16000" b="21627"/>
          <a:stretch/>
        </p:blipFill>
        <p:spPr bwMode="auto">
          <a:xfrm>
            <a:off x="539552" y="548680"/>
            <a:ext cx="83529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2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20437" r="16823" b="19827"/>
          <a:stretch/>
        </p:blipFill>
        <p:spPr bwMode="auto">
          <a:xfrm>
            <a:off x="1115616" y="620688"/>
            <a:ext cx="696784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3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15278" r="22188" b="8613"/>
          <a:stretch/>
        </p:blipFill>
        <p:spPr bwMode="auto">
          <a:xfrm>
            <a:off x="467544" y="332656"/>
            <a:ext cx="8064896" cy="63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4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2302" r="45872" b="9524"/>
          <a:stretch/>
        </p:blipFill>
        <p:spPr bwMode="auto">
          <a:xfrm>
            <a:off x="467544" y="476672"/>
            <a:ext cx="77048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5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1" t="13492" r="18344" b="7738"/>
          <a:stretch/>
        </p:blipFill>
        <p:spPr bwMode="auto">
          <a:xfrm>
            <a:off x="1187624" y="215814"/>
            <a:ext cx="69847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CD8-7212-4103-9805-0674057F3CA5}" type="slidenum">
              <a:rPr lang="es-ES" sz="3200" smtClean="0">
                <a:solidFill>
                  <a:srgbClr val="FF0000"/>
                </a:solidFill>
              </a:rPr>
              <a:t>6</a:t>
            </a:fld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black-deker</dc:creator>
  <cp:lastModifiedBy>black-deker</cp:lastModifiedBy>
  <cp:revision>4</cp:revision>
  <dcterms:created xsi:type="dcterms:W3CDTF">2014-06-04T00:35:23Z</dcterms:created>
  <dcterms:modified xsi:type="dcterms:W3CDTF">2014-06-04T01:14:05Z</dcterms:modified>
</cp:coreProperties>
</file>