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</p:sldIdLst>
  <p:sldSz cx="7556500" cy="10693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636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6738" y="3321886"/>
            <a:ext cx="6423025" cy="22921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3475" y="6059593"/>
            <a:ext cx="528955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8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38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478462" y="668338"/>
            <a:ext cx="1700213" cy="142256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825" y="668338"/>
            <a:ext cx="4974696" cy="142256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624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911" y="6871500"/>
            <a:ext cx="6423025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6911" y="4532320"/>
            <a:ext cx="6423025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93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77825" y="2495127"/>
            <a:ext cx="3337454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41221" y="2495127"/>
            <a:ext cx="3337454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73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7825" y="2393640"/>
            <a:ext cx="3338766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7825" y="3391194"/>
            <a:ext cx="3338766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38598" y="2393640"/>
            <a:ext cx="3340078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38598" y="3391194"/>
            <a:ext cx="3340078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75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72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00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826" y="425757"/>
            <a:ext cx="2486036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4382" y="425757"/>
            <a:ext cx="4224293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7826" y="2237695"/>
            <a:ext cx="2486036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87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1127" y="8369072"/>
            <a:ext cx="4533900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27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7825" y="428233"/>
            <a:ext cx="6800850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7825" y="2495127"/>
            <a:ext cx="6800850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E25D-63E2-414A-A346-2F6553B7E9D1}" type="datetimeFigureOut">
              <a:rPr lang="es-ES" smtClean="0"/>
              <a:t>16/07/2014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C2B8-0B45-4007-AF4E-51AABD90A4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03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3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6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6500" cy="1069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3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Personalizado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black-deker</dc:creator>
  <cp:lastModifiedBy>black-deker</cp:lastModifiedBy>
  <cp:revision>2</cp:revision>
  <dcterms:created xsi:type="dcterms:W3CDTF">2014-07-16T18:36:22Z</dcterms:created>
  <dcterms:modified xsi:type="dcterms:W3CDTF">2014-07-16T18:41:51Z</dcterms:modified>
</cp:coreProperties>
</file>