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78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943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81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854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582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51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01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372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20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468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045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D370-76B7-4F7C-B514-C379C419F19E}" type="datetimeFigureOut">
              <a:rPr lang="es-AR" smtClean="0"/>
              <a:t>04/04/2014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CA4D-9892-4751-8876-8039942B74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92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1</a:t>
            </a:r>
            <a:endParaRPr lang="es-AR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36557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83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2</a:t>
            </a: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895" y="1556792"/>
            <a:ext cx="5343525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3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3</a:t>
            </a: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686425" cy="45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4</a:t>
            </a:r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628800"/>
            <a:ext cx="5848350" cy="45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64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5</a:t>
            </a:r>
            <a:endParaRPr lang="es-A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45085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9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6</a:t>
            </a:r>
            <a:endParaRPr lang="es-A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69674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2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>
                <a:solidFill>
                  <a:srgbClr val="FF0000"/>
                </a:solidFill>
              </a:rPr>
              <a:t>EJERCICIO DE PERSPECTIVA ISOMETRICA  7</a:t>
            </a:r>
            <a:endParaRPr lang="es-A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43216"/>
            <a:ext cx="646038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9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EJERCICIO DE PERSPECTIVA ISOMETRICA  1</vt:lpstr>
      <vt:lpstr>EJERCICIO DE PERSPECTIVA ISOMETRICA  2</vt:lpstr>
      <vt:lpstr>EJERCICIO DE PERSPECTIVA ISOMETRICA  3</vt:lpstr>
      <vt:lpstr>EJERCICIO DE PERSPECTIVA ISOMETRICA  4</vt:lpstr>
      <vt:lpstr>EJERCICIO DE PERSPECTIVA ISOMETRICA  5</vt:lpstr>
      <vt:lpstr>EJERCICIO DE PERSPECTIVA ISOMETRICA  6</vt:lpstr>
      <vt:lpstr>EJERCICIO DE PERSPECTIVA ISOMETRICA  7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2014-04-04T23:27:05Z</dcterms:created>
  <dcterms:modified xsi:type="dcterms:W3CDTF">2014-04-05T00:08:32Z</dcterms:modified>
</cp:coreProperties>
</file>