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61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81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27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84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0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0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89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96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86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27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1071-C179-4352-A9BA-2D00323F786A}" type="datetimeFigureOut">
              <a:rPr lang="es-ES" smtClean="0"/>
              <a:t>28.11.13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CA7D6-0844-46E1-AB1B-7AD86B563F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47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RDCROOP\Desktop\fotos distribucion vistas proyeccion ortogonal\PB1503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34481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55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24936" cy="6264696"/>
          </a:xfrm>
        </p:spPr>
      </p:pic>
    </p:spTree>
    <p:extLst>
      <p:ext uri="{BB962C8B-B14F-4D97-AF65-F5344CB8AC3E}">
        <p14:creationId xmlns:p14="http://schemas.microsoft.com/office/powerpoint/2010/main" val="412716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2013-11-29T01:36:43Z</dcterms:created>
  <dcterms:modified xsi:type="dcterms:W3CDTF">2013-11-29T01:40:16Z</dcterms:modified>
</cp:coreProperties>
</file>