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87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32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5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78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75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42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54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05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6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4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23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6584-F0C7-4929-9F8A-8B3751578FD9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F325-1F73-4519-870A-436DD3038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49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es-ES" b="1" i="1" u="sng" dirty="0" smtClean="0">
                <a:solidFill>
                  <a:srgbClr val="FF0000"/>
                </a:solidFill>
              </a:rPr>
              <a:t>DESARROLLO DE UN OCTAEDRO</a:t>
            </a:r>
            <a:endParaRPr lang="es-ES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6195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292080" y="278092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TODOS LOS LADOS  TRIANGULO  EQUILATERO  SON  IGUALES  Y VALE = 200</a:t>
            </a:r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2987824" y="3284984"/>
            <a:ext cx="2304256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 flipV="1">
            <a:off x="2349302" y="2852936"/>
            <a:ext cx="2942778" cy="57432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 flipV="1">
            <a:off x="3059832" y="2492896"/>
            <a:ext cx="2232248" cy="93436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336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DESARROLLO DE UN OCTAEDRO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UN OCTAEDRO</dc:title>
  <dc:creator>Luffi</dc:creator>
  <cp:lastModifiedBy>Luffi</cp:lastModifiedBy>
  <cp:revision>1</cp:revision>
  <dcterms:created xsi:type="dcterms:W3CDTF">2014-03-30T15:46:00Z</dcterms:created>
  <dcterms:modified xsi:type="dcterms:W3CDTF">2014-03-30T15:50:20Z</dcterms:modified>
</cp:coreProperties>
</file>