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55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90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86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01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77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908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332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13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93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51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38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0AB3-1B7B-4674-806A-D35BA7A0895C}" type="datetimeFigureOut">
              <a:rPr lang="es-ES" smtClean="0"/>
              <a:t>20/08/2013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6A01-B765-4CD5-8B35-4FC543D030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02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 t="10412" r="23101" b="5664"/>
          <a:stretch/>
        </p:blipFill>
        <p:spPr bwMode="auto">
          <a:xfrm>
            <a:off x="1115616" y="368430"/>
            <a:ext cx="6336704" cy="618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011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</cp:revision>
  <dcterms:created xsi:type="dcterms:W3CDTF">2013-08-20T21:43:07Z</dcterms:created>
  <dcterms:modified xsi:type="dcterms:W3CDTF">2013-08-20T21:44:37Z</dcterms:modified>
</cp:coreProperties>
</file>