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02/06/2014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11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02/06/2014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38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02/06/2014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77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02/06/2014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95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02/06/2014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75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02/06/2014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64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02/06/2014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97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02/06/2014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17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02/06/2014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07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02/06/2014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21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556D-AA11-4486-9FD4-87578914CE1A}" type="datetimeFigureOut">
              <a:rPr lang="es-ES" smtClean="0"/>
              <a:t>02/06/2014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20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556D-AA11-4486-9FD4-87578914CE1A}" type="datetimeFigureOut">
              <a:rPr lang="es-ES" smtClean="0"/>
              <a:t>02/06/2014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AF1D0-BC6A-49E0-96DD-B29ABC60D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70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6059" r="37919" b="12944"/>
          <a:stretch/>
        </p:blipFill>
        <p:spPr bwMode="auto">
          <a:xfrm>
            <a:off x="1907704" y="1772118"/>
            <a:ext cx="5328592" cy="490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99351" y="548680"/>
            <a:ext cx="6945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Tipo de lápiz Utilizados </a:t>
            </a:r>
            <a:endParaRPr lang="es-ES" sz="5400" b="1" i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9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i="1" u="sng" dirty="0" smtClean="0">
                <a:solidFill>
                  <a:srgbClr val="FF0000"/>
                </a:solidFill>
              </a:rPr>
              <a:t>ESCALA DE DUREZA DE LOS LAPICES </a:t>
            </a:r>
            <a:endParaRPr lang="es-MX" b="1" i="1" u="sng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0" t="31324" r="15889" b="17993"/>
          <a:stretch/>
        </p:blipFill>
        <p:spPr bwMode="auto">
          <a:xfrm>
            <a:off x="2123728" y="1340768"/>
            <a:ext cx="460851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6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1" u="sng" dirty="0" smtClean="0">
                <a:solidFill>
                  <a:srgbClr val="FF0000"/>
                </a:solidFill>
              </a:rPr>
              <a:t>TRAZO DEL LAPIZ </a:t>
            </a:r>
            <a:endParaRPr lang="es-MX" b="1" i="1" u="sng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51339" r="34874" b="17993"/>
          <a:stretch/>
        </p:blipFill>
        <p:spPr bwMode="auto">
          <a:xfrm>
            <a:off x="611560" y="2276872"/>
            <a:ext cx="763284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6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6000" b="1" dirty="0" smtClean="0"/>
              <a:t>MINA HB 0.5 (PARA LINEAS DE CONTORNOS)</a:t>
            </a:r>
            <a:endParaRPr lang="es-MX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51018"/>
            <a:ext cx="838842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9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7444" y="548680"/>
            <a:ext cx="8229600" cy="1143000"/>
          </a:xfrm>
        </p:spPr>
        <p:txBody>
          <a:bodyPr>
            <a:noAutofit/>
          </a:bodyPr>
          <a:lstStyle/>
          <a:p>
            <a:r>
              <a:rPr lang="es-MX" sz="6000" dirty="0" smtClean="0"/>
              <a:t>MINA  2H -0.35 (PARA LINEAS DE ACOTADO)</a:t>
            </a:r>
            <a:endParaRPr lang="es-MX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8925"/>
            <a:ext cx="8964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9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t="29424" r="32841" b="25268"/>
          <a:stretch/>
        </p:blipFill>
        <p:spPr bwMode="auto">
          <a:xfrm>
            <a:off x="2915816" y="2348880"/>
            <a:ext cx="6123435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0" t="31324" r="15889" b="17993"/>
          <a:stretch/>
        </p:blipFill>
        <p:spPr bwMode="auto">
          <a:xfrm>
            <a:off x="438617" y="260648"/>
            <a:ext cx="294432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>
            <a:off x="2555776" y="2996952"/>
            <a:ext cx="2016224" cy="10081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555776" y="1988840"/>
            <a:ext cx="1800200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5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32</Words>
  <Application>Microsoft Office PowerPoint</Application>
  <PresentationFormat>Presentación en pantalla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ESCALA DE DUREZA DE LOS LAPICES </vt:lpstr>
      <vt:lpstr>TRAZO DEL LAPIZ </vt:lpstr>
      <vt:lpstr>MINA HB 0.5 (PARA LINEAS DE CONTORNOS)</vt:lpstr>
      <vt:lpstr>MINA  2H -0.35 (PARA LINEAS DE ACOTADO)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black-deker</cp:lastModifiedBy>
  <cp:revision>8</cp:revision>
  <dcterms:created xsi:type="dcterms:W3CDTF">2013-11-29T02:02:22Z</dcterms:created>
  <dcterms:modified xsi:type="dcterms:W3CDTF">2014-06-02T20:22:53Z</dcterms:modified>
</cp:coreProperties>
</file>