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7" r:id="rId4"/>
    <p:sldId id="256" r:id="rId5"/>
    <p:sldId id="258" r:id="rId6"/>
    <p:sldId id="259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C7AA5-74F7-427E-960F-CA67BE51FB28}" type="datetimeFigureOut">
              <a:rPr lang="es-ES" smtClean="0"/>
              <a:t>05/04/2014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17C5-AB4F-46BC-95B4-9AA4B6ED7D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9144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C7AA5-74F7-427E-960F-CA67BE51FB28}" type="datetimeFigureOut">
              <a:rPr lang="es-ES" smtClean="0"/>
              <a:t>05/04/2014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17C5-AB4F-46BC-95B4-9AA4B6ED7D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2327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C7AA5-74F7-427E-960F-CA67BE51FB28}" type="datetimeFigureOut">
              <a:rPr lang="es-ES" smtClean="0"/>
              <a:t>05/04/2014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17C5-AB4F-46BC-95B4-9AA4B6ED7D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330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C7AA5-74F7-427E-960F-CA67BE51FB28}" type="datetimeFigureOut">
              <a:rPr lang="es-ES" smtClean="0"/>
              <a:t>05/04/2014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17C5-AB4F-46BC-95B4-9AA4B6ED7D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8053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C7AA5-74F7-427E-960F-CA67BE51FB28}" type="datetimeFigureOut">
              <a:rPr lang="es-ES" smtClean="0"/>
              <a:t>05/04/2014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17C5-AB4F-46BC-95B4-9AA4B6ED7D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3453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C7AA5-74F7-427E-960F-CA67BE51FB28}" type="datetimeFigureOut">
              <a:rPr lang="es-ES" smtClean="0"/>
              <a:t>05/04/2014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17C5-AB4F-46BC-95B4-9AA4B6ED7D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608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C7AA5-74F7-427E-960F-CA67BE51FB28}" type="datetimeFigureOut">
              <a:rPr lang="es-ES" smtClean="0"/>
              <a:t>05/04/2014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17C5-AB4F-46BC-95B4-9AA4B6ED7D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4883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C7AA5-74F7-427E-960F-CA67BE51FB28}" type="datetimeFigureOut">
              <a:rPr lang="es-ES" smtClean="0"/>
              <a:t>05/04/2014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17C5-AB4F-46BC-95B4-9AA4B6ED7D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5802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C7AA5-74F7-427E-960F-CA67BE51FB28}" type="datetimeFigureOut">
              <a:rPr lang="es-ES" smtClean="0"/>
              <a:t>05/04/2014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17C5-AB4F-46BC-95B4-9AA4B6ED7D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2640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C7AA5-74F7-427E-960F-CA67BE51FB28}" type="datetimeFigureOut">
              <a:rPr lang="es-ES" smtClean="0"/>
              <a:t>05/04/2014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17C5-AB4F-46BC-95B4-9AA4B6ED7D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8973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C7AA5-74F7-427E-960F-CA67BE51FB28}" type="datetimeFigureOut">
              <a:rPr lang="es-ES" smtClean="0"/>
              <a:t>05/04/2014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17C5-AB4F-46BC-95B4-9AA4B6ED7D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8884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C7AA5-74F7-427E-960F-CA67BE51FB28}" type="datetimeFigureOut">
              <a:rPr lang="es-ES" smtClean="0"/>
              <a:t>05/04/2014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417C5-AB4F-46BC-95B4-9AA4B6ED7D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9708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116633"/>
            <a:ext cx="7772400" cy="1152128"/>
          </a:xfrm>
        </p:spPr>
        <p:txBody>
          <a:bodyPr/>
          <a:lstStyle/>
          <a:p>
            <a:r>
              <a:rPr lang="es-ES" b="1" u="sng" dirty="0" smtClean="0">
                <a:solidFill>
                  <a:srgbClr val="FF0000"/>
                </a:solidFill>
              </a:rPr>
              <a:t>1-Trazado de elipses en solidos </a:t>
            </a:r>
            <a:endParaRPr lang="es-ES" b="1" u="sng" dirty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920" y="1268760"/>
            <a:ext cx="6679084" cy="5078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6464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188640"/>
            <a:ext cx="7772400" cy="1470025"/>
          </a:xfrm>
        </p:spPr>
        <p:txBody>
          <a:bodyPr/>
          <a:lstStyle/>
          <a:p>
            <a:r>
              <a:rPr lang="es-ES" b="1" u="sng" dirty="0">
                <a:solidFill>
                  <a:srgbClr val="FF0000"/>
                </a:solidFill>
              </a:rPr>
              <a:t>2</a:t>
            </a:r>
            <a:r>
              <a:rPr lang="es-ES" b="1" u="sng" dirty="0" smtClean="0">
                <a:solidFill>
                  <a:srgbClr val="FF0000"/>
                </a:solidFill>
              </a:rPr>
              <a:t>-Trazado de elipses en solidos </a:t>
            </a:r>
            <a:endParaRPr lang="es-E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87535"/>
            <a:ext cx="5328592" cy="486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2629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 dirty="0">
                <a:solidFill>
                  <a:srgbClr val="FF0000"/>
                </a:solidFill>
              </a:rPr>
              <a:t>3</a:t>
            </a:r>
            <a:r>
              <a:rPr lang="es-ES" b="1" u="sng" dirty="0" smtClean="0">
                <a:solidFill>
                  <a:srgbClr val="FF0000"/>
                </a:solidFill>
              </a:rPr>
              <a:t>-Trazado de elipses en solidos </a:t>
            </a:r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628800"/>
            <a:ext cx="613787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3159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772400" cy="1470025"/>
          </a:xfrm>
        </p:spPr>
        <p:txBody>
          <a:bodyPr/>
          <a:lstStyle/>
          <a:p>
            <a:r>
              <a:rPr lang="es-ES" b="1" u="sng" dirty="0">
                <a:solidFill>
                  <a:srgbClr val="FF0000"/>
                </a:solidFill>
              </a:rPr>
              <a:t>4</a:t>
            </a:r>
            <a:r>
              <a:rPr lang="es-ES" b="1" u="sng" dirty="0" smtClean="0">
                <a:solidFill>
                  <a:srgbClr val="FF0000"/>
                </a:solidFill>
              </a:rPr>
              <a:t>-Trazado de elipses en solidos 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841858"/>
            <a:ext cx="5344071" cy="4530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460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 dirty="0">
                <a:solidFill>
                  <a:srgbClr val="FF0000"/>
                </a:solidFill>
              </a:rPr>
              <a:t>5</a:t>
            </a:r>
            <a:r>
              <a:rPr lang="es-ES" b="1" u="sng" dirty="0" smtClean="0">
                <a:solidFill>
                  <a:srgbClr val="FF0000"/>
                </a:solidFill>
              </a:rPr>
              <a:t>-Trazado de elipses en solidos </a:t>
            </a:r>
            <a:endParaRPr lang="es-E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556792"/>
            <a:ext cx="5328591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9192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 dirty="0">
                <a:solidFill>
                  <a:srgbClr val="FF0000"/>
                </a:solidFill>
              </a:rPr>
              <a:t>6</a:t>
            </a:r>
            <a:r>
              <a:rPr lang="es-ES" b="1" u="sng" dirty="0" smtClean="0">
                <a:solidFill>
                  <a:srgbClr val="FF0000"/>
                </a:solidFill>
              </a:rPr>
              <a:t>-Trazado de elipses en solidos </a:t>
            </a:r>
            <a:endParaRPr lang="es-E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556792"/>
            <a:ext cx="6082680" cy="4877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52786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30</Words>
  <Application>Microsoft Office PowerPoint</Application>
  <PresentationFormat>Presentación en pantalla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1-Trazado de elipses en solidos </vt:lpstr>
      <vt:lpstr>2-Trazado de elipses en solidos </vt:lpstr>
      <vt:lpstr>3-Trazado de elipses en solidos </vt:lpstr>
      <vt:lpstr>4-Trazado de elipses en solidos </vt:lpstr>
      <vt:lpstr>5-Trazado de elipses en solidos </vt:lpstr>
      <vt:lpstr>6-Trazado de elipses en solidos 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3</cp:revision>
  <dcterms:created xsi:type="dcterms:W3CDTF">2014-04-05T15:27:34Z</dcterms:created>
  <dcterms:modified xsi:type="dcterms:W3CDTF">2014-04-05T17:30:11Z</dcterms:modified>
</cp:coreProperties>
</file>