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C8C-8533-434A-A260-B1303F81C674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239D-3321-45EA-B26D-55716D6E0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206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C8C-8533-434A-A260-B1303F81C674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239D-3321-45EA-B26D-55716D6E0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980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C8C-8533-434A-A260-B1303F81C674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239D-3321-45EA-B26D-55716D6E0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03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C8C-8533-434A-A260-B1303F81C674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239D-3321-45EA-B26D-55716D6E0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60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C8C-8533-434A-A260-B1303F81C674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239D-3321-45EA-B26D-55716D6E0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450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C8C-8533-434A-A260-B1303F81C674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239D-3321-45EA-B26D-55716D6E0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999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C8C-8533-434A-A260-B1303F81C674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239D-3321-45EA-B26D-55716D6E0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427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C8C-8533-434A-A260-B1303F81C674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239D-3321-45EA-B26D-55716D6E0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40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C8C-8533-434A-A260-B1303F81C674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239D-3321-45EA-B26D-55716D6E0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405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C8C-8533-434A-A260-B1303F81C674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239D-3321-45EA-B26D-55716D6E0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47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C8C-8533-434A-A260-B1303F81C674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239D-3321-45EA-B26D-55716D6E0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366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49C8C-8533-434A-A260-B1303F81C674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C239D-3321-45EA-B26D-55716D6E0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874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6984775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69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2763"/>
            <a:ext cx="718945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7544" y="372763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solidFill>
                  <a:srgbClr val="FF0000"/>
                </a:solidFill>
              </a:rPr>
              <a:t>10</a:t>
            </a:r>
            <a:endParaRPr lang="es-MX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3" r="14091"/>
          <a:stretch/>
        </p:blipFill>
        <p:spPr bwMode="auto">
          <a:xfrm>
            <a:off x="179512" y="908720"/>
            <a:ext cx="871296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95536" y="188640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solidFill>
                  <a:srgbClr val="FF0000"/>
                </a:solidFill>
              </a:rPr>
              <a:t>11</a:t>
            </a:r>
            <a:endParaRPr lang="es-MX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8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712968" cy="586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3528" y="26064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FF0000"/>
                </a:solidFill>
              </a:rPr>
              <a:t>12</a:t>
            </a:r>
            <a:endParaRPr lang="es-MX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76864" cy="557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11560" y="47667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 smtClean="0">
                <a:solidFill>
                  <a:srgbClr val="FF0000"/>
                </a:solidFill>
              </a:rPr>
              <a:t>13</a:t>
            </a:r>
            <a:endParaRPr lang="es-MX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47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22848"/>
            <a:ext cx="8316416" cy="58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3568" y="620688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 smtClean="0">
                <a:solidFill>
                  <a:srgbClr val="FF0000"/>
                </a:solidFill>
              </a:rPr>
              <a:t>14</a:t>
            </a:r>
            <a:endParaRPr lang="es-MX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91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00542"/>
            <a:ext cx="7992888" cy="525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55576" y="404664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rgbClr val="FF0000"/>
                </a:solidFill>
              </a:rPr>
              <a:t>15</a:t>
            </a:r>
            <a:endParaRPr lang="es-MX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7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7966"/>
            <a:ext cx="6696744" cy="539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11560" y="476672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 smtClean="0">
                <a:solidFill>
                  <a:srgbClr val="FF0000"/>
                </a:solidFill>
              </a:rPr>
              <a:t>16</a:t>
            </a:r>
            <a:endParaRPr lang="es-MX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7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344815" cy="628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8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91276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2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064895" cy="612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7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408711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3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0525"/>
            <a:ext cx="8748464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5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95300"/>
            <a:ext cx="83153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9552" y="404664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solidFill>
                  <a:srgbClr val="FF0000"/>
                </a:solidFill>
              </a:rPr>
              <a:t>7</a:t>
            </a:r>
            <a:endParaRPr lang="es-MX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92888" cy="549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3528" y="476672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solidFill>
                  <a:srgbClr val="FF0000"/>
                </a:solidFill>
              </a:rPr>
              <a:t>8</a:t>
            </a:r>
            <a:endParaRPr lang="es-MX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4887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15516" y="500701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solidFill>
                  <a:srgbClr val="FF0000"/>
                </a:solidFill>
              </a:rPr>
              <a:t>9</a:t>
            </a:r>
            <a:endParaRPr lang="es-MX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3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</Words>
  <Application>Microsoft Office PowerPoint</Application>
  <PresentationFormat>Presentación en pantalla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3</cp:revision>
  <dcterms:created xsi:type="dcterms:W3CDTF">2014-04-16T02:38:58Z</dcterms:created>
  <dcterms:modified xsi:type="dcterms:W3CDTF">2014-04-16T02:59:41Z</dcterms:modified>
</cp:coreProperties>
</file>