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25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86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77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78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0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87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1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9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23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4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29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1B8C4-FC81-4A83-B0E1-13B0737C8296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B202-8935-4CEC-A376-F2AB8D6DD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35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es-ES" b="1" i="1" u="sng" dirty="0" smtClean="0">
                <a:solidFill>
                  <a:srgbClr val="FF0000"/>
                </a:solidFill>
              </a:rPr>
              <a:t>DESARROLLO DE UN DODECAEDRO</a:t>
            </a:r>
            <a:endParaRPr lang="es-ES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403478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23928" y="2868636"/>
            <a:ext cx="4865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TODOS  LOS  LADOS DEL  DODECAEDRO</a:t>
            </a:r>
          </a:p>
          <a:p>
            <a:pPr algn="ctr"/>
            <a:r>
              <a:rPr lang="es-ES" dirty="0" smtClean="0"/>
              <a:t>SON PENTAGONOS REGULARES Y CADA LADO</a:t>
            </a:r>
          </a:p>
          <a:p>
            <a:pPr algn="ctr"/>
            <a:r>
              <a:rPr lang="es-ES" dirty="0" smtClean="0"/>
              <a:t>DEL PENTAGONO  VALE= 150</a:t>
            </a:r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2771800" y="3573016"/>
            <a:ext cx="2016224" cy="2189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 flipV="1">
            <a:off x="2124894" y="3140968"/>
            <a:ext cx="2663130" cy="65099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 flipV="1">
            <a:off x="2483768" y="2868636"/>
            <a:ext cx="2304256" cy="92333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 flipV="1">
            <a:off x="2483768" y="3682491"/>
            <a:ext cx="2304256" cy="1094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 flipV="1">
            <a:off x="2915816" y="3212976"/>
            <a:ext cx="1872208" cy="57899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054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DESARROLLO DE UN DODECAEDRO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UN DODECAEDRO</dc:title>
  <dc:creator>Luffi</dc:creator>
  <cp:lastModifiedBy>Luffi</cp:lastModifiedBy>
  <cp:revision>1</cp:revision>
  <dcterms:created xsi:type="dcterms:W3CDTF">2014-03-30T15:51:27Z</dcterms:created>
  <dcterms:modified xsi:type="dcterms:W3CDTF">2014-03-30T15:55:36Z</dcterms:modified>
</cp:coreProperties>
</file>