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87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76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6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79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17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74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81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62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01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10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44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F0A7-454A-425C-8F52-7157E254DF3E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B4EC-0954-48E9-9626-6CF3903D9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82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u="sng" dirty="0" smtClean="0"/>
              <a:t>Cono truncado </a:t>
            </a:r>
            <a:endParaRPr lang="es-ES" sz="6000" b="1" u="sng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7022220" cy="3312368"/>
          </a:xfrm>
        </p:spPr>
      </p:pic>
      <p:sp>
        <p:nvSpPr>
          <p:cNvPr id="3" name="2 Rectángulo"/>
          <p:cNvSpPr/>
          <p:nvPr/>
        </p:nvSpPr>
        <p:spPr>
          <a:xfrm>
            <a:off x="3491880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/>
              <a:t>Datos</a:t>
            </a:r>
            <a:r>
              <a:rPr lang="pt-BR" dirty="0"/>
              <a:t>:</a:t>
            </a:r>
          </a:p>
          <a:p>
            <a:endParaRPr lang="pt-BR" dirty="0"/>
          </a:p>
          <a:p>
            <a:r>
              <a:rPr lang="pt-BR" dirty="0"/>
              <a:t>g=132</a:t>
            </a:r>
          </a:p>
          <a:p>
            <a:r>
              <a:rPr lang="pt-BR" dirty="0"/>
              <a:t>R=100</a:t>
            </a:r>
          </a:p>
          <a:p>
            <a:r>
              <a:rPr lang="pt-BR" dirty="0"/>
              <a:t>r= 51</a:t>
            </a:r>
          </a:p>
          <a:p>
            <a:r>
              <a:rPr lang="el-GR" dirty="0"/>
              <a:t>α=134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161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b="1" u="sng" dirty="0" smtClean="0"/>
              <a:t>Desarrollo de un cono truncado </a:t>
            </a:r>
            <a:endParaRPr lang="es-ES" sz="6000" b="1" u="sng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6192688" cy="4392488"/>
          </a:xfrm>
        </p:spPr>
      </p:pic>
      <p:sp>
        <p:nvSpPr>
          <p:cNvPr id="3" name="2 Rectángulo"/>
          <p:cNvSpPr/>
          <p:nvPr/>
        </p:nvSpPr>
        <p:spPr>
          <a:xfrm>
            <a:off x="6835632" y="1412776"/>
            <a:ext cx="1493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Datos:</a:t>
            </a:r>
          </a:p>
          <a:p>
            <a:endParaRPr lang="es-ES" sz="2800" b="1" dirty="0"/>
          </a:p>
          <a:p>
            <a:r>
              <a:rPr lang="es-ES" sz="2800" b="1" dirty="0" smtClean="0"/>
              <a:t>g=132</a:t>
            </a:r>
            <a:endParaRPr lang="es-ES" sz="2800" b="1" dirty="0"/>
          </a:p>
          <a:p>
            <a:r>
              <a:rPr lang="es-ES" sz="2800" b="1" dirty="0" smtClean="0"/>
              <a:t>R=100</a:t>
            </a:r>
            <a:endParaRPr lang="es-ES" sz="2800" b="1" dirty="0" smtClean="0"/>
          </a:p>
          <a:p>
            <a:r>
              <a:rPr lang="es-ES" sz="2800" b="1" dirty="0" smtClean="0"/>
              <a:t>r= </a:t>
            </a:r>
            <a:r>
              <a:rPr lang="es-ES" sz="2800" b="1" dirty="0" smtClean="0"/>
              <a:t>51</a:t>
            </a:r>
          </a:p>
          <a:p>
            <a:endParaRPr lang="es-ES" sz="2800" b="1" dirty="0"/>
          </a:p>
        </p:txBody>
      </p:sp>
      <p:sp>
        <p:nvSpPr>
          <p:cNvPr id="5" name="4 Rectángulo"/>
          <p:cNvSpPr/>
          <p:nvPr/>
        </p:nvSpPr>
        <p:spPr>
          <a:xfrm>
            <a:off x="6948264" y="4153148"/>
            <a:ext cx="124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α=134°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flipH="1" flipV="1">
            <a:off x="1187624" y="2996952"/>
            <a:ext cx="5760640" cy="141780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976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Cono truncado </vt:lpstr>
      <vt:lpstr>Desarrollo de un cono truncado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un Cilindro</dc:title>
  <dc:creator>Luffi</dc:creator>
  <cp:lastModifiedBy>Luffi</cp:lastModifiedBy>
  <cp:revision>6</cp:revision>
  <dcterms:created xsi:type="dcterms:W3CDTF">2013-08-27T22:32:00Z</dcterms:created>
  <dcterms:modified xsi:type="dcterms:W3CDTF">2014-03-30T19:08:04Z</dcterms:modified>
</cp:coreProperties>
</file>