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031-D46B-44ED-B5C2-04CE6EC81648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9EB0-7B95-4846-A96F-0A03A43EDF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70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031-D46B-44ED-B5C2-04CE6EC81648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9EB0-7B95-4846-A96F-0A03A43EDF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17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031-D46B-44ED-B5C2-04CE6EC81648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9EB0-7B95-4846-A96F-0A03A43EDF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40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031-D46B-44ED-B5C2-04CE6EC81648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9EB0-7B95-4846-A96F-0A03A43EDF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31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031-D46B-44ED-B5C2-04CE6EC81648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9EB0-7B95-4846-A96F-0A03A43EDF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34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031-D46B-44ED-B5C2-04CE6EC81648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9EB0-7B95-4846-A96F-0A03A43EDF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89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031-D46B-44ED-B5C2-04CE6EC81648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9EB0-7B95-4846-A96F-0A03A43EDF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240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031-D46B-44ED-B5C2-04CE6EC81648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9EB0-7B95-4846-A96F-0A03A43EDF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553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031-D46B-44ED-B5C2-04CE6EC81648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9EB0-7B95-4846-A96F-0A03A43EDF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48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031-D46B-44ED-B5C2-04CE6EC81648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9EB0-7B95-4846-A96F-0A03A43EDF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0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6031-D46B-44ED-B5C2-04CE6EC81648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9EB0-7B95-4846-A96F-0A03A43EDF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89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6031-D46B-44ED-B5C2-04CE6EC81648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9EB0-7B95-4846-A96F-0A03A43EDF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73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270576" cy="1152127"/>
          </a:xfrm>
        </p:spPr>
        <p:txBody>
          <a:bodyPr>
            <a:normAutofit/>
          </a:bodyPr>
          <a:lstStyle/>
          <a:p>
            <a:r>
              <a:rPr lang="es-ES" sz="5400" b="1" u="sng" dirty="0" smtClean="0">
                <a:solidFill>
                  <a:srgbClr val="FF0000"/>
                </a:solidFill>
              </a:rPr>
              <a:t>Desarrollo de un cono</a:t>
            </a:r>
            <a:endParaRPr lang="es-ES" sz="5400" b="1" u="sng" dirty="0">
              <a:solidFill>
                <a:srgbClr val="FF0000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3"/>
            <a:ext cx="5904656" cy="316835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652120" y="4581128"/>
            <a:ext cx="3240360" cy="206210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</a:rPr>
              <a:t>r=10 cm</a:t>
            </a:r>
          </a:p>
          <a:p>
            <a:r>
              <a:rPr lang="es-ES" sz="3200" b="1" dirty="0" smtClean="0">
                <a:solidFill>
                  <a:srgbClr val="002060"/>
                </a:solidFill>
              </a:rPr>
              <a:t>g=26.9 cm</a:t>
            </a:r>
          </a:p>
          <a:p>
            <a:r>
              <a:rPr lang="es-ES" sz="3200" b="1" dirty="0" smtClean="0">
                <a:solidFill>
                  <a:srgbClr val="002060"/>
                </a:solidFill>
              </a:rPr>
              <a:t>h=25 cm</a:t>
            </a:r>
          </a:p>
          <a:p>
            <a:r>
              <a:rPr lang="es-ES" sz="3200" b="1" dirty="0" smtClean="0">
                <a:solidFill>
                  <a:srgbClr val="002060"/>
                </a:solidFill>
              </a:rPr>
              <a:t>α=134°</a:t>
            </a:r>
            <a:endParaRPr lang="es-ES" sz="3200" b="1" dirty="0">
              <a:solidFill>
                <a:srgbClr val="00206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272300" y="2276872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α=134°</a:t>
            </a:r>
            <a:endParaRPr lang="el-GR" sz="2800" b="1" dirty="0"/>
          </a:p>
        </p:txBody>
      </p:sp>
      <p:cxnSp>
        <p:nvCxnSpPr>
          <p:cNvPr id="6" name="5 Conector recto de flecha"/>
          <p:cNvCxnSpPr>
            <a:stCxn id="3" idx="1"/>
          </p:cNvCxnSpPr>
          <p:nvPr/>
        </p:nvCxnSpPr>
        <p:spPr>
          <a:xfrm flipH="1" flipV="1">
            <a:off x="5652120" y="1988840"/>
            <a:ext cx="1620180" cy="549642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053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Desarrollo de un cono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un cono</dc:title>
  <dc:creator>Luffi</dc:creator>
  <cp:lastModifiedBy>Luffi</cp:lastModifiedBy>
  <cp:revision>2</cp:revision>
  <dcterms:created xsi:type="dcterms:W3CDTF">2013-09-13T18:28:22Z</dcterms:created>
  <dcterms:modified xsi:type="dcterms:W3CDTF">2014-03-30T15:43:46Z</dcterms:modified>
</cp:coreProperties>
</file>