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67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60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023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54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23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482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49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22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486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40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79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17B2-C8DC-4CDF-96AE-A7FCE2049B45}" type="datetimeFigureOut">
              <a:rPr lang="es-ES" smtClean="0"/>
              <a:t>30/03/2014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880EB-C51C-4AFA-88CC-CCFA50B574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05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es-ES" b="1" i="1" u="sng" dirty="0" smtClean="0">
                <a:solidFill>
                  <a:srgbClr val="FF0000"/>
                </a:solidFill>
              </a:rPr>
              <a:t>Desarrollo  de una pirámide base cuadrangular</a:t>
            </a:r>
            <a:endParaRPr lang="es-ES" b="1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6836"/>
            <a:ext cx="3960440" cy="4302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732240" y="225277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 CUATRO LADOS DEL CUARADO  </a:t>
            </a:r>
          </a:p>
          <a:p>
            <a:r>
              <a:rPr lang="es-ES" dirty="0" smtClean="0"/>
              <a:t>L= 100  </a:t>
            </a:r>
            <a:endParaRPr lang="es-ES" dirty="0"/>
          </a:p>
        </p:txBody>
      </p:sp>
      <p:cxnSp>
        <p:nvCxnSpPr>
          <p:cNvPr id="6" name="5 Conector angular"/>
          <p:cNvCxnSpPr>
            <a:stCxn id="4" idx="1"/>
          </p:cNvCxnSpPr>
          <p:nvPr/>
        </p:nvCxnSpPr>
        <p:spPr>
          <a:xfrm rot="10800000">
            <a:off x="4067944" y="2852941"/>
            <a:ext cx="2664296" cy="12700"/>
          </a:xfrm>
          <a:prstGeom prst="bentConnector3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6588224" y="5078975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G= 304</a:t>
            </a:r>
            <a:endParaRPr lang="es-ES" dirty="0"/>
          </a:p>
        </p:txBody>
      </p:sp>
      <p:cxnSp>
        <p:nvCxnSpPr>
          <p:cNvPr id="16" name="15 Conector recto de flecha"/>
          <p:cNvCxnSpPr>
            <a:stCxn id="8" idx="1"/>
          </p:cNvCxnSpPr>
          <p:nvPr/>
        </p:nvCxnSpPr>
        <p:spPr>
          <a:xfrm flipH="1" flipV="1">
            <a:off x="1187624" y="4142871"/>
            <a:ext cx="5400600" cy="112077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 flipV="1">
            <a:off x="1835696" y="4581128"/>
            <a:ext cx="4752528" cy="5853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 flipV="1">
            <a:off x="2123728" y="5166484"/>
            <a:ext cx="4320480" cy="134724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H="1">
            <a:off x="2843808" y="5445224"/>
            <a:ext cx="3600400" cy="50405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179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Desarrollo  de una pirámide base cuadrangular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 de una pirámide base cuadrangular</dc:title>
  <dc:creator>Luffi</dc:creator>
  <cp:lastModifiedBy>Luffi</cp:lastModifiedBy>
  <cp:revision>1</cp:revision>
  <dcterms:created xsi:type="dcterms:W3CDTF">2014-03-30T15:25:26Z</dcterms:created>
  <dcterms:modified xsi:type="dcterms:W3CDTF">2014-03-30T15:31:32Z</dcterms:modified>
</cp:coreProperties>
</file>