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349A-9A86-4DC4-BB76-2F4419060029}" type="datetimeFigureOut">
              <a:rPr lang="es-PE" smtClean="0"/>
              <a:t>23/08/2018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1EFC-D8FB-47E0-A2CD-EA9FFAA4926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8046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349A-9A86-4DC4-BB76-2F4419060029}" type="datetimeFigureOut">
              <a:rPr lang="es-PE" smtClean="0"/>
              <a:t>23/08/2018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1EFC-D8FB-47E0-A2CD-EA9FFAA4926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36486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349A-9A86-4DC4-BB76-2F4419060029}" type="datetimeFigureOut">
              <a:rPr lang="es-PE" smtClean="0"/>
              <a:t>23/08/2018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1EFC-D8FB-47E0-A2CD-EA9FFAA4926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1416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349A-9A86-4DC4-BB76-2F4419060029}" type="datetimeFigureOut">
              <a:rPr lang="es-PE" smtClean="0"/>
              <a:t>23/08/2018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1EFC-D8FB-47E0-A2CD-EA9FFAA4926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6210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349A-9A86-4DC4-BB76-2F4419060029}" type="datetimeFigureOut">
              <a:rPr lang="es-PE" smtClean="0"/>
              <a:t>23/08/2018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1EFC-D8FB-47E0-A2CD-EA9FFAA4926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5495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349A-9A86-4DC4-BB76-2F4419060029}" type="datetimeFigureOut">
              <a:rPr lang="es-PE" smtClean="0"/>
              <a:t>23/08/2018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1EFC-D8FB-47E0-A2CD-EA9FFAA4926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878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349A-9A86-4DC4-BB76-2F4419060029}" type="datetimeFigureOut">
              <a:rPr lang="es-PE" smtClean="0"/>
              <a:t>23/08/2018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1EFC-D8FB-47E0-A2CD-EA9FFAA4926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7993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349A-9A86-4DC4-BB76-2F4419060029}" type="datetimeFigureOut">
              <a:rPr lang="es-PE" smtClean="0"/>
              <a:t>23/08/2018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1EFC-D8FB-47E0-A2CD-EA9FFAA4926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577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349A-9A86-4DC4-BB76-2F4419060029}" type="datetimeFigureOut">
              <a:rPr lang="es-PE" smtClean="0"/>
              <a:t>23/08/2018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1EFC-D8FB-47E0-A2CD-EA9FFAA4926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8778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349A-9A86-4DC4-BB76-2F4419060029}" type="datetimeFigureOut">
              <a:rPr lang="es-PE" smtClean="0"/>
              <a:t>23/08/2018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1EFC-D8FB-47E0-A2CD-EA9FFAA4926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6584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349A-9A86-4DC4-BB76-2F4419060029}" type="datetimeFigureOut">
              <a:rPr lang="es-PE" smtClean="0"/>
              <a:t>23/08/2018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1EFC-D8FB-47E0-A2CD-EA9FFAA4926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5047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C349A-9A86-4DC4-BB76-2F4419060029}" type="datetimeFigureOut">
              <a:rPr lang="es-PE" smtClean="0"/>
              <a:t>23/08/2018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51EFC-D8FB-47E0-A2CD-EA9FFAA4926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0452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8686" y="1906135"/>
            <a:ext cx="9144000" cy="23876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>ASIGNACION – 5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TUBERIAS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3658" y="5679033"/>
            <a:ext cx="4772297" cy="643390"/>
          </a:xfrm>
          <a:solidFill>
            <a:srgbClr val="FFC000"/>
          </a:solidFill>
        </p:spPr>
        <p:txBody>
          <a:bodyPr/>
          <a:lstStyle/>
          <a:p>
            <a:r>
              <a:rPr lang="es-ES" dirty="0" smtClean="0"/>
              <a:t>INST. LUIS GOMEZ QUISPE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678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73382" y="126419"/>
            <a:ext cx="9144000" cy="909637"/>
          </a:xfrm>
        </p:spPr>
        <p:txBody>
          <a:bodyPr>
            <a:noAutofit/>
          </a:bodyPr>
          <a:lstStyle/>
          <a:p>
            <a:r>
              <a:rPr lang="es-PE" b="1" i="1" u="sng" dirty="0" smtClean="0">
                <a:solidFill>
                  <a:srgbClr val="FF0000"/>
                </a:solidFill>
              </a:rPr>
              <a:t>Cuestionario 5</a:t>
            </a:r>
            <a:endParaRPr lang="es-PE" b="1" i="1" u="sng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4395" y="1151905"/>
            <a:ext cx="10311740" cy="5617029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s-PE" dirty="0" smtClean="0"/>
              <a:t>Definición</a:t>
            </a:r>
          </a:p>
          <a:p>
            <a:pPr marL="457200" indent="-457200" algn="l">
              <a:buAutoNum type="arabicPeriod"/>
            </a:pPr>
            <a:r>
              <a:rPr lang="es-PE" dirty="0" smtClean="0"/>
              <a:t>Diferencia entre tubo y tubería</a:t>
            </a:r>
          </a:p>
          <a:p>
            <a:pPr marL="457200" indent="-457200" algn="l">
              <a:buAutoNum type="arabicPeriod"/>
            </a:pPr>
            <a:r>
              <a:rPr lang="es-PE" dirty="0" smtClean="0"/>
              <a:t>¿Qué es la presión nominal?</a:t>
            </a:r>
          </a:p>
          <a:p>
            <a:pPr marL="457200" indent="-457200" algn="l">
              <a:buAutoNum type="arabicPeriod"/>
            </a:pPr>
            <a:r>
              <a:rPr lang="es-PE" dirty="0"/>
              <a:t>¿</a:t>
            </a:r>
            <a:r>
              <a:rPr lang="es-PE" dirty="0" smtClean="0"/>
              <a:t>Cuales son los datos principales de la tubería?</a:t>
            </a:r>
          </a:p>
          <a:p>
            <a:pPr marL="457200" indent="-457200" algn="l">
              <a:buAutoNum type="arabicPeriod"/>
            </a:pPr>
            <a:r>
              <a:rPr lang="es-PE" dirty="0" smtClean="0"/>
              <a:t>¿Qué es diámetro nominal?</a:t>
            </a:r>
          </a:p>
          <a:p>
            <a:pPr marL="457200" indent="-457200" algn="l">
              <a:buAutoNum type="arabicPeriod"/>
            </a:pPr>
            <a:r>
              <a:rPr lang="es-PE" dirty="0" smtClean="0"/>
              <a:t>¿Cómo se selecciona una tubería?</a:t>
            </a:r>
          </a:p>
          <a:p>
            <a:pPr marL="457200" indent="-457200" algn="l">
              <a:buAutoNum type="arabicPeriod"/>
            </a:pPr>
            <a:r>
              <a:rPr lang="es-PE" dirty="0" smtClean="0"/>
              <a:t>¿Cuáles son los tipos de tuberías que existen?</a:t>
            </a:r>
          </a:p>
          <a:p>
            <a:pPr marL="457200" indent="-457200" algn="l">
              <a:buAutoNum type="arabicPeriod"/>
            </a:pPr>
            <a:r>
              <a:rPr lang="es-PE" dirty="0" smtClean="0"/>
              <a:t>¿Cuáles son las características de las tuberías de fierro fundido?</a:t>
            </a:r>
          </a:p>
          <a:p>
            <a:pPr marL="457200" indent="-457200" algn="l">
              <a:buAutoNum type="arabicPeriod"/>
            </a:pPr>
            <a:r>
              <a:rPr lang="es-PE" dirty="0" smtClean="0"/>
              <a:t>¿Cuáles son las características de las tuberías de acero inoxidable?</a:t>
            </a:r>
          </a:p>
          <a:p>
            <a:pPr marL="457200" indent="-457200" algn="l">
              <a:buAutoNum type="arabicPeriod"/>
            </a:pPr>
            <a:r>
              <a:rPr lang="es-PE" dirty="0"/>
              <a:t>¿</a:t>
            </a:r>
            <a:r>
              <a:rPr lang="es-PE" dirty="0" smtClean="0"/>
              <a:t>Cuales son las características de las tuberías de aluminio?</a:t>
            </a:r>
          </a:p>
          <a:p>
            <a:pPr marL="457200" indent="-457200" algn="l">
              <a:buAutoNum type="arabicPeriod"/>
            </a:pPr>
            <a:r>
              <a:rPr lang="es-PE" dirty="0" smtClean="0"/>
              <a:t>¿Cuales son las características de las tuberías de cobre?</a:t>
            </a:r>
          </a:p>
          <a:p>
            <a:pPr marL="457200" indent="-457200" algn="l">
              <a:buAutoNum type="arabicPeriod"/>
            </a:pPr>
            <a:r>
              <a:rPr lang="es-PE" dirty="0" smtClean="0"/>
              <a:t>¿Cuáles son las características de las tuberías de PVC?</a:t>
            </a:r>
          </a:p>
          <a:p>
            <a:pPr algn="l"/>
            <a:endParaRPr lang="es-PE" dirty="0" smtClean="0"/>
          </a:p>
          <a:p>
            <a:pPr marL="457200" indent="-457200" algn="l">
              <a:buAutoNum type="arabicPeriod"/>
            </a:pPr>
            <a:endParaRPr lang="es-PE" dirty="0" smtClean="0"/>
          </a:p>
          <a:p>
            <a:pPr marL="457200" indent="-457200" algn="l">
              <a:buAutoNum type="arabicPeriod"/>
            </a:pPr>
            <a:endParaRPr lang="es-PE" dirty="0" smtClean="0"/>
          </a:p>
          <a:p>
            <a:pPr marL="457200" indent="-457200" algn="l">
              <a:buAutoNum type="arabicPeriod"/>
            </a:pPr>
            <a:endParaRPr lang="es-PE" dirty="0" smtClean="0"/>
          </a:p>
          <a:p>
            <a:pPr marL="457200" indent="-457200">
              <a:buAutoNum type="arabicPeriod"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553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73382" y="126419"/>
            <a:ext cx="9144000" cy="909637"/>
          </a:xfrm>
        </p:spPr>
        <p:txBody>
          <a:bodyPr>
            <a:noAutofit/>
          </a:bodyPr>
          <a:lstStyle/>
          <a:p>
            <a:r>
              <a:rPr lang="es-PE" b="1" i="1" u="sng" dirty="0" smtClean="0">
                <a:solidFill>
                  <a:srgbClr val="FF0000"/>
                </a:solidFill>
              </a:rPr>
              <a:t>Cuestionario 5</a:t>
            </a:r>
            <a:endParaRPr lang="es-PE" b="1" i="1" u="sng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4395" y="1151905"/>
            <a:ext cx="10311740" cy="5617029"/>
          </a:xfrm>
        </p:spPr>
        <p:txBody>
          <a:bodyPr>
            <a:normAutofit lnSpcReduction="10000"/>
          </a:bodyPr>
          <a:lstStyle/>
          <a:p>
            <a:pPr algn="l"/>
            <a:r>
              <a:rPr lang="es-PE" dirty="0" smtClean="0"/>
              <a:t>13. ¿Con que colores se identifican las tuberías para aire comprimido, agua, acido?</a:t>
            </a:r>
          </a:p>
          <a:p>
            <a:pPr algn="l"/>
            <a:r>
              <a:rPr lang="es-PE" dirty="0" smtClean="0"/>
              <a:t>14. ¿Qué código se utiliza para identificar las tuberías?</a:t>
            </a:r>
          </a:p>
          <a:p>
            <a:pPr algn="l"/>
            <a:r>
              <a:rPr lang="es-PE" dirty="0" smtClean="0"/>
              <a:t>15. Realizar la simbología de una tee</a:t>
            </a:r>
          </a:p>
          <a:p>
            <a:pPr algn="l"/>
            <a:r>
              <a:rPr lang="es-PE" dirty="0" smtClean="0"/>
              <a:t>16. Realizar la simbología de una válvula de compuerta</a:t>
            </a:r>
          </a:p>
          <a:p>
            <a:pPr algn="l"/>
            <a:r>
              <a:rPr lang="es-PE" dirty="0" smtClean="0"/>
              <a:t>17. Realizar la simbología de una válvula de globo</a:t>
            </a:r>
          </a:p>
          <a:p>
            <a:pPr algn="l"/>
            <a:r>
              <a:rPr lang="es-PE" dirty="0" smtClean="0"/>
              <a:t>18. Realizar la simbología de una válvula de mariposa</a:t>
            </a:r>
          </a:p>
          <a:p>
            <a:pPr algn="l"/>
            <a:r>
              <a:rPr lang="es-PE" dirty="0" smtClean="0"/>
              <a:t>19. ¿Cual es la finalidad de una válvula para líquidos?</a:t>
            </a:r>
          </a:p>
          <a:p>
            <a:pPr algn="l"/>
            <a:r>
              <a:rPr lang="es-PE" dirty="0" smtClean="0"/>
              <a:t>20. Para que se utilizan las válvulas de compuerta</a:t>
            </a:r>
          </a:p>
          <a:p>
            <a:pPr algn="l"/>
            <a:r>
              <a:rPr lang="es-PE" dirty="0" smtClean="0"/>
              <a:t>21. Para que se utilizan las válvulas de globo</a:t>
            </a:r>
          </a:p>
          <a:p>
            <a:pPr algn="l"/>
            <a:r>
              <a:rPr lang="es-PE" dirty="0" smtClean="0"/>
              <a:t>22. Para que se utilizan las válvulas de retención</a:t>
            </a:r>
          </a:p>
          <a:p>
            <a:pPr algn="l"/>
            <a:r>
              <a:rPr lang="es-PE" dirty="0" smtClean="0"/>
              <a:t>23.Para que se utilizan los accesorios tee, reducción, empaquetadura, tapones , juntas de expansión </a:t>
            </a:r>
          </a:p>
          <a:p>
            <a:pPr algn="l"/>
            <a:endParaRPr lang="es-PE" dirty="0" smtClean="0"/>
          </a:p>
          <a:p>
            <a:pPr marL="457200" indent="-457200" algn="l">
              <a:buAutoNum type="arabicPeriod"/>
            </a:pPr>
            <a:endParaRPr lang="es-PE" dirty="0" smtClean="0"/>
          </a:p>
          <a:p>
            <a:pPr marL="457200" indent="-457200" algn="l">
              <a:buAutoNum type="arabicPeriod"/>
            </a:pPr>
            <a:endParaRPr lang="es-PE" dirty="0" smtClean="0"/>
          </a:p>
          <a:p>
            <a:pPr marL="457200" indent="-457200" algn="l">
              <a:buAutoNum type="arabicPeriod"/>
            </a:pPr>
            <a:endParaRPr lang="es-PE" dirty="0" smtClean="0"/>
          </a:p>
          <a:p>
            <a:pPr marL="457200" indent="-457200" algn="l">
              <a:buAutoNum type="arabicPeriod"/>
            </a:pPr>
            <a:endParaRPr lang="es-PE" dirty="0" smtClean="0"/>
          </a:p>
          <a:p>
            <a:pPr marL="457200" indent="-457200">
              <a:buAutoNum type="arabicPeriod"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247489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243</Words>
  <Application>Microsoft Office PowerPoint</Application>
  <PresentationFormat>Panorámica</PresentationFormat>
  <Paragraphs>34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ASIGNACION – 5  TUBERIAS</vt:lpstr>
      <vt:lpstr>Cuestionario 5</vt:lpstr>
      <vt:lpstr>Cuestionario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Cuestionario 5</dc:title>
  <dc:creator>Luis Gomez</dc:creator>
  <cp:lastModifiedBy>luis gomez</cp:lastModifiedBy>
  <cp:revision>4</cp:revision>
  <dcterms:created xsi:type="dcterms:W3CDTF">2017-03-07T15:11:47Z</dcterms:created>
  <dcterms:modified xsi:type="dcterms:W3CDTF">2018-08-23T14:25:34Z</dcterms:modified>
</cp:coreProperties>
</file>