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A87D-3F35-4182-8506-369BE8A5810E}" type="datetimeFigureOut">
              <a:rPr lang="es-PE" smtClean="0"/>
              <a:t>29/07/2014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70D80-B220-49BE-AB94-3C00753AB352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097" t="22320" r="25000" b="40825"/>
          <a:stretch>
            <a:fillRect/>
          </a:stretch>
        </p:blipFill>
        <p:spPr bwMode="auto">
          <a:xfrm>
            <a:off x="251520" y="980728"/>
            <a:ext cx="85689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922" t="23265" r="9935" b="10000"/>
          <a:stretch>
            <a:fillRect/>
          </a:stretch>
        </p:blipFill>
        <p:spPr bwMode="auto">
          <a:xfrm>
            <a:off x="179512" y="188640"/>
            <a:ext cx="896448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0922" t="22320" r="9935" b="7751"/>
          <a:stretch>
            <a:fillRect/>
          </a:stretch>
        </p:blipFill>
        <p:spPr bwMode="auto">
          <a:xfrm>
            <a:off x="179512" y="332656"/>
            <a:ext cx="896448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Luffi</dc:creator>
  <cp:lastModifiedBy>black-deker</cp:lastModifiedBy>
  <cp:revision>2</cp:revision>
  <dcterms:created xsi:type="dcterms:W3CDTF">2013-07-25T17:08:27Z</dcterms:created>
  <dcterms:modified xsi:type="dcterms:W3CDTF">2014-07-30T04:06:01Z</dcterms:modified>
</cp:coreProperties>
</file>