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17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60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79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78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75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77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0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4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3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6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18A5-1E11-46C4-902E-E0204F5E8102}" type="datetimeFigureOut">
              <a:rPr lang="es-MX" smtClean="0"/>
              <a:t>15/04/2014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18AA-2DC0-462C-9E1D-180F190DCD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37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s-MX" sz="5400" b="1" i="1" u="sng" dirty="0" smtClean="0">
                <a:solidFill>
                  <a:srgbClr val="FF0000"/>
                </a:solidFill>
              </a:rPr>
              <a:t>Perspectiva isométrica</a:t>
            </a:r>
            <a:endParaRPr lang="es-MX" sz="5400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743074"/>
            <a:ext cx="8892479" cy="39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2028"/>
            <a:ext cx="7704856" cy="53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6926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1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2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20680" cy="513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3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6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4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87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5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70525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46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6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76451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400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7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2026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</Words>
  <Application>Microsoft Office PowerPoint</Application>
  <PresentationFormat>Presentación en pantalla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Perspectiva isométrica</vt:lpstr>
      <vt:lpstr>Presentación de PowerPoint</vt:lpstr>
      <vt:lpstr>2</vt:lpstr>
      <vt:lpstr>3</vt:lpstr>
      <vt:lpstr>4</vt:lpstr>
      <vt:lpstr>5</vt:lpstr>
      <vt:lpstr>6</vt:lpstr>
      <vt:lpstr>7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isométrica</dc:title>
  <dc:creator>Luffi</dc:creator>
  <cp:lastModifiedBy>Luffi</cp:lastModifiedBy>
  <cp:revision>5</cp:revision>
  <dcterms:created xsi:type="dcterms:W3CDTF">2014-04-10T20:55:32Z</dcterms:created>
  <dcterms:modified xsi:type="dcterms:W3CDTF">2014-04-16T01:07:51Z</dcterms:modified>
</cp:coreProperties>
</file>